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08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9CFC5D-32A1-43FF-A920-21A978B09D3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196691-4907-4533-B5E4-9FEA4A815D7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97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F80248-D6BD-4114-AF60-C26B1FE63FBB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E9E4E0-E2A2-4C35-B4DB-6F72F052E4C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24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3EA00B-B5FD-45EB-A169-E4F7B79BF3CF}" type="slidenum">
              <a:rPr lang="en-US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68110-B513-4B10-83DC-1A9652F38CE1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1D718-ABB7-46B8-9BF5-1BAB5FC1CC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5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A0847-85F2-41F2-BA59-A4526C9DF1F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2124F-0D64-491F-B788-4EB81BDEBE5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37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14360-A22C-421E-9F30-ADAE7377BED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2839B-72D0-47C3-BF9A-88337D273F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1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3355-2CC1-4FB6-8423-777554E4AEDD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FD5EF-070F-4288-AF8A-9CB94316BE3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4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07A6B-C626-4A75-BEAE-5ACB1E4585F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FA0C8-DD68-4A66-92E5-E4E1CC8EFA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3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6A825-E370-4794-84DB-FABD7218046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E84B-FB5C-4F1E-95B5-98D385C657E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3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7F317-DC33-4F6A-BFE4-B7905282605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9FE78-B25F-4278-B78E-BFFF79AF0D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0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811E-D3E4-40CA-A7EA-A94351386E7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74392-1B0D-448A-ACEA-5F3B724B0D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6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0D1E6-2FCA-4549-AB53-81AE83B78F0E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336F-32FC-4977-AF88-B8035D1E754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5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8542-9CCE-4D32-B5E6-1CECEA92E424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4D60A-4479-4229-982B-73B4381C0CD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2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67030-445E-46B9-9F52-DBF31120A2D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D2E6D-FB45-4B6C-B829-6120FFA925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39759A-B30C-4F7D-92A6-4A17A98DE7A5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87660-0013-4771-9A61-D3A39DDDBC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06363"/>
            <a:ext cx="30638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feld 8"/>
          <p:cNvSpPr txBox="1">
            <a:spLocks noChangeArrowheads="1"/>
          </p:cNvSpPr>
          <p:nvPr/>
        </p:nvSpPr>
        <p:spPr bwMode="auto">
          <a:xfrm>
            <a:off x="36513" y="444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sp>
        <p:nvSpPr>
          <p:cNvPr id="12292" name="Textfeld 9"/>
          <p:cNvSpPr txBox="1">
            <a:spLocks noChangeArrowheads="1"/>
          </p:cNvSpPr>
          <p:nvPr/>
        </p:nvSpPr>
        <p:spPr bwMode="auto">
          <a:xfrm>
            <a:off x="3070225" y="39688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sp>
        <p:nvSpPr>
          <p:cNvPr id="12293" name="Textfeld 10"/>
          <p:cNvSpPr txBox="1">
            <a:spLocks noChangeArrowheads="1"/>
          </p:cNvSpPr>
          <p:nvPr/>
        </p:nvSpPr>
        <p:spPr bwMode="auto">
          <a:xfrm>
            <a:off x="36513" y="1577975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C</a:t>
            </a:r>
            <a:endParaRPr lang="en-US" altLang="de-DE" b="1">
              <a:latin typeface="Arial" charset="0"/>
            </a:endParaRPr>
          </a:p>
        </p:txBody>
      </p:sp>
      <p:sp>
        <p:nvSpPr>
          <p:cNvPr id="12294" name="Textfeld 11"/>
          <p:cNvSpPr txBox="1">
            <a:spLocks noChangeArrowheads="1"/>
          </p:cNvSpPr>
          <p:nvPr/>
        </p:nvSpPr>
        <p:spPr bwMode="auto">
          <a:xfrm>
            <a:off x="3070225" y="1581150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D</a:t>
            </a:r>
            <a:endParaRPr lang="en-US" altLang="de-DE" b="1">
              <a:latin typeface="Arial" charset="0"/>
            </a:endParaRPr>
          </a:p>
        </p:txBody>
      </p:sp>
      <p:sp>
        <p:nvSpPr>
          <p:cNvPr id="12295" name="Textfeld 20"/>
          <p:cNvSpPr txBox="1">
            <a:spLocks noChangeArrowheads="1"/>
          </p:cNvSpPr>
          <p:nvPr/>
        </p:nvSpPr>
        <p:spPr bwMode="auto">
          <a:xfrm>
            <a:off x="5749925" y="9536113"/>
            <a:ext cx="795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b="1"/>
              <a:t>Fig. S2</a:t>
            </a:r>
          </a:p>
        </p:txBody>
      </p:sp>
      <p:pic>
        <p:nvPicPr>
          <p:cNvPr id="12296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106363"/>
            <a:ext cx="248126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733550"/>
            <a:ext cx="280987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Grafik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75" y="1649413"/>
            <a:ext cx="2481263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Grafik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373438"/>
            <a:ext cx="2828925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Grafik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3182938"/>
            <a:ext cx="2481262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Textfeld 29"/>
          <p:cNvSpPr txBox="1">
            <a:spLocks noChangeArrowheads="1"/>
          </p:cNvSpPr>
          <p:nvPr/>
        </p:nvSpPr>
        <p:spPr bwMode="auto">
          <a:xfrm>
            <a:off x="50800" y="3186113"/>
            <a:ext cx="5905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E</a:t>
            </a:r>
            <a:endParaRPr lang="en-US" altLang="de-DE" b="1">
              <a:latin typeface="Arial" charset="0"/>
            </a:endParaRPr>
          </a:p>
        </p:txBody>
      </p:sp>
      <p:sp>
        <p:nvSpPr>
          <p:cNvPr id="12302" name="Textfeld 30"/>
          <p:cNvSpPr txBox="1">
            <a:spLocks noChangeArrowheads="1"/>
          </p:cNvSpPr>
          <p:nvPr/>
        </p:nvSpPr>
        <p:spPr bwMode="auto">
          <a:xfrm>
            <a:off x="3079750" y="3194050"/>
            <a:ext cx="325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F</a:t>
            </a:r>
            <a:endParaRPr lang="en-US" altLang="de-DE" b="1">
              <a:latin typeface="Arial" charset="0"/>
            </a:endParaRPr>
          </a:p>
        </p:txBody>
      </p:sp>
      <p:sp>
        <p:nvSpPr>
          <p:cNvPr id="12303" name="Textfeld 16"/>
          <p:cNvSpPr txBox="1">
            <a:spLocks noChangeArrowheads="1"/>
          </p:cNvSpPr>
          <p:nvPr/>
        </p:nvSpPr>
        <p:spPr bwMode="auto">
          <a:xfrm>
            <a:off x="60325" y="4787900"/>
            <a:ext cx="365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G</a:t>
            </a:r>
            <a:endParaRPr lang="en-US" altLang="de-DE" b="1">
              <a:latin typeface="Arial" charset="0"/>
            </a:endParaRPr>
          </a:p>
        </p:txBody>
      </p:sp>
      <p:sp>
        <p:nvSpPr>
          <p:cNvPr id="12304" name="Textfeld 17"/>
          <p:cNvSpPr txBox="1">
            <a:spLocks noChangeArrowheads="1"/>
          </p:cNvSpPr>
          <p:nvPr/>
        </p:nvSpPr>
        <p:spPr bwMode="auto">
          <a:xfrm>
            <a:off x="3068638" y="4787900"/>
            <a:ext cx="35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H</a:t>
            </a:r>
            <a:endParaRPr lang="en-US" altLang="de-DE" b="1">
              <a:latin typeface="Arial" charset="0"/>
            </a:endParaRPr>
          </a:p>
        </p:txBody>
      </p:sp>
      <p:pic>
        <p:nvPicPr>
          <p:cNvPr id="12305" name="Grafik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4948238"/>
            <a:ext cx="2878137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Grafik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4868863"/>
            <a:ext cx="2481262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6578600"/>
            <a:ext cx="2816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8" name="Grafik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3" y="6507163"/>
            <a:ext cx="2481262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Grafik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8262938"/>
            <a:ext cx="2865438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0" name="Grafik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8166100"/>
            <a:ext cx="2481262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1" name="Textfeld 31"/>
          <p:cNvSpPr txBox="1">
            <a:spLocks noChangeArrowheads="1"/>
          </p:cNvSpPr>
          <p:nvPr/>
        </p:nvSpPr>
        <p:spPr bwMode="auto">
          <a:xfrm>
            <a:off x="119063" y="6415088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I</a:t>
            </a:r>
            <a:endParaRPr lang="en-US" altLang="de-DE" b="1">
              <a:latin typeface="Arial" charset="0"/>
            </a:endParaRPr>
          </a:p>
        </p:txBody>
      </p:sp>
      <p:sp>
        <p:nvSpPr>
          <p:cNvPr id="12312" name="Textfeld 32"/>
          <p:cNvSpPr txBox="1">
            <a:spLocks noChangeArrowheads="1"/>
          </p:cNvSpPr>
          <p:nvPr/>
        </p:nvSpPr>
        <p:spPr bwMode="auto">
          <a:xfrm>
            <a:off x="3136900" y="6415088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J</a:t>
            </a:r>
            <a:endParaRPr lang="en-US" altLang="de-DE" b="1">
              <a:latin typeface="Arial" charset="0"/>
            </a:endParaRPr>
          </a:p>
        </p:txBody>
      </p:sp>
      <p:sp>
        <p:nvSpPr>
          <p:cNvPr id="12313" name="Textfeld 33"/>
          <p:cNvSpPr txBox="1">
            <a:spLocks noChangeArrowheads="1"/>
          </p:cNvSpPr>
          <p:nvPr/>
        </p:nvSpPr>
        <p:spPr bwMode="auto">
          <a:xfrm>
            <a:off x="73025" y="8121650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K</a:t>
            </a:r>
            <a:endParaRPr lang="en-US" altLang="de-DE" b="1">
              <a:latin typeface="Arial" charset="0"/>
            </a:endParaRPr>
          </a:p>
        </p:txBody>
      </p:sp>
      <p:sp>
        <p:nvSpPr>
          <p:cNvPr id="12314" name="Textfeld 34"/>
          <p:cNvSpPr txBox="1">
            <a:spLocks noChangeArrowheads="1"/>
          </p:cNvSpPr>
          <p:nvPr/>
        </p:nvSpPr>
        <p:spPr bwMode="auto">
          <a:xfrm>
            <a:off x="3143250" y="8121650"/>
            <a:ext cx="325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L</a:t>
            </a:r>
            <a:endParaRPr lang="en-US" altLang="de-DE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A4-Papier (210x297 mm)</PresentationFormat>
  <Paragraphs>14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2019-07-25T08:43:56Z</dcterms:modified>
</cp:coreProperties>
</file>