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07" r:id="rId2"/>
  </p:sldIdLst>
  <p:sldSz cx="6858000" cy="9906000" type="A4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96395" autoAdjust="0"/>
  </p:normalViewPr>
  <p:slideViewPr>
    <p:cSldViewPr snapToGrid="0" showGuides="1">
      <p:cViewPr>
        <p:scale>
          <a:sx n="83" d="100"/>
          <a:sy n="83" d="100"/>
        </p:scale>
        <p:origin x="-3168" y="198"/>
      </p:cViewPr>
      <p:guideLst>
        <p:guide orient="horz" pos="3143"/>
        <p:guide pos="211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8" d="100"/>
          <a:sy n="78" d="100"/>
        </p:scale>
        <p:origin x="3978" y="108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729B52E-F3CF-4FCB-BE76-0FF153665999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0BFA2E1-D33C-4AAD-B52F-0D131669CB5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29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228BDC1-B5AC-439C-BB5C-24A729910338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Formatvorlagen des Textmasters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3AF8728-3C59-46DC-85F5-56AF254B8B4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11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de-DE" b="1" smtClean="0"/>
              <a:t>Figure 4</a:t>
            </a:r>
          </a:p>
          <a:p>
            <a:pPr eaLnBrk="1" hangingPunct="1">
              <a:spcBef>
                <a:spcPct val="0"/>
              </a:spcBef>
            </a:pPr>
            <a:endParaRPr lang="en-US" altLang="de-DE" smtClean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E5D70A-A21F-4FF9-ABB6-3881DC65A787}" type="slidenum">
              <a:rPr lang="en-US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A6D33-9BF5-4C45-90D5-36F6E5784638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35F93-225A-4BA5-8C1C-921E3E43238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8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87162-1E51-428A-89AD-D83861779FA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92208-6615-4C20-913D-BB2E8361E1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3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E2505-B1FC-4473-A3FB-3A18C7444AA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59D4A-F617-4446-9E49-7A90270A77F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3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18434-3974-4F4D-8861-60FB32B5D6B0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A3F7A-D228-4CCD-B863-36C6088209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6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8311D-E2B9-4350-9F99-A6F2263BA8D6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F1CAD-B6CB-4AB5-ADF3-33320133684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3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99469-DD6F-4F4D-9299-64D03BCCCE0F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DC418-DE82-4454-BDDC-6A72BE57E3A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24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62966-CF17-41BB-8F26-1D2C09BED63B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4C3A3-3148-4B93-83FE-CAEEB9B3049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6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DD60-FFEC-4331-AE97-BF38EBBF548D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3D1C6-C798-453C-A9BF-FBDFB44E57F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570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3F939-98CC-49E1-9C76-3E559F600C93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09D74-1368-4CDA-B5E4-6EC65B23EE4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81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7FB85-5B8F-4C9E-8A5C-5FD17858008E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9C216-68C8-482E-A5F4-BC474A6A9C5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334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426F7-F9B5-4EAE-A61F-86E4EDD30D90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3E5ED-0FB3-43B3-892F-CF386297BE5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71488" y="527050"/>
            <a:ext cx="59150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  <a:endParaRPr lang="en-US" altLang="de-D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71488" y="2636838"/>
            <a:ext cx="5915025" cy="62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Formatvorlagen des Textmasters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  <a:endParaRPr lang="en-US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E5E239-3FCA-4962-AB1B-C57441F12147}" type="datetimeFigureOut">
              <a:rPr lang="en-US"/>
              <a:pPr>
                <a:defRPr/>
              </a:pPr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2100"/>
            <a:ext cx="2314575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2100"/>
            <a:ext cx="154305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D03CAC-7905-414D-B65B-DBBE989168E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feld 11"/>
          <p:cNvSpPr txBox="1">
            <a:spLocks noChangeArrowheads="1"/>
          </p:cNvSpPr>
          <p:nvPr/>
        </p:nvSpPr>
        <p:spPr bwMode="auto">
          <a:xfrm>
            <a:off x="107950" y="315913"/>
            <a:ext cx="35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A</a:t>
            </a:r>
            <a:endParaRPr lang="en-US" altLang="de-DE" b="1">
              <a:latin typeface="Arial" charset="0"/>
            </a:endParaRPr>
          </a:p>
        </p:txBody>
      </p:sp>
      <p:sp>
        <p:nvSpPr>
          <p:cNvPr id="13315" name="Textfeld 12"/>
          <p:cNvSpPr txBox="1">
            <a:spLocks noChangeArrowheads="1"/>
          </p:cNvSpPr>
          <p:nvPr/>
        </p:nvSpPr>
        <p:spPr bwMode="auto">
          <a:xfrm>
            <a:off x="3676650" y="315913"/>
            <a:ext cx="35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>
                <a:latin typeface="Arial" charset="0"/>
              </a:rPr>
              <a:t>B</a:t>
            </a:r>
            <a:endParaRPr lang="en-US" altLang="de-DE" b="1">
              <a:latin typeface="Arial" charset="0"/>
            </a:endParaRPr>
          </a:p>
        </p:txBody>
      </p:sp>
      <p:pic>
        <p:nvPicPr>
          <p:cNvPr id="13316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588963"/>
            <a:ext cx="3533775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481013"/>
            <a:ext cx="3054350" cy="213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hteck 8"/>
          <p:cNvSpPr>
            <a:spLocks noChangeArrowheads="1"/>
          </p:cNvSpPr>
          <p:nvPr/>
        </p:nvSpPr>
        <p:spPr bwMode="auto">
          <a:xfrm>
            <a:off x="0" y="9474200"/>
            <a:ext cx="795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/>
              <a:t>Fig. S3</a:t>
            </a:r>
            <a:endParaRPr lang="en-US" altLang="de-DE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</Words>
  <Application>Microsoft Office PowerPoint</Application>
  <PresentationFormat>A4-Papier (210x297 mm)</PresentationFormat>
  <Paragraphs>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Calibri</vt:lpstr>
      <vt:lpstr>Arial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Makhoul, Stephanie</dc:creator>
  <cp:lastModifiedBy>Dr.Kerstin Jurk</cp:lastModifiedBy>
  <cp:revision>472</cp:revision>
  <cp:lastPrinted>2019-03-22T13:20:39Z</cp:lastPrinted>
  <dcterms:created xsi:type="dcterms:W3CDTF">2018-04-18T14:49:21Z</dcterms:created>
  <dcterms:modified xsi:type="dcterms:W3CDTF">2019-07-25T08:44:30Z</dcterms:modified>
</cp:coreProperties>
</file>