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10" r:id="rId2"/>
  </p:sldIdLst>
  <p:sldSz cx="6858000" cy="9906000" type="A4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3" autoAdjust="0"/>
    <p:restoredTop sz="96395" autoAdjust="0"/>
  </p:normalViewPr>
  <p:slideViewPr>
    <p:cSldViewPr snapToGrid="0" showGuides="1">
      <p:cViewPr>
        <p:scale>
          <a:sx n="83" d="100"/>
          <a:sy n="83" d="100"/>
        </p:scale>
        <p:origin x="-3168" y="198"/>
      </p:cViewPr>
      <p:guideLst>
        <p:guide orient="horz" pos="3143"/>
        <p:guide pos="211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8" d="100"/>
          <a:sy n="78" d="100"/>
        </p:scale>
        <p:origin x="3978" y="108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F625E1A-D4FA-4690-887F-F34E473C67F2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86D004-9A8F-4090-9F12-FC4031B762F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5861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2A874EC-ABFC-4BC0-BDEA-97FDCF443EED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Formatvorlagen des Textmasters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US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BF8CFA2-572B-45C8-BB5B-B9CAEC72B60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082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B7143-9D5A-45ED-A202-8D94E51FB66A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2ACC4-6ECB-434D-B43E-6027D420050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41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B3642-EEF0-4636-8D82-1A37287387E0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F1C68-39C1-459B-9C10-597CC1D4541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6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BC81D-5653-40DF-AA1C-EEE75004924A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BAC96-0F05-4E62-BDFD-BA848A14906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39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CBA6B-6C9E-4BE5-A067-896935FEE38D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A0C92-6B3F-40C5-B9E2-E9EB283845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352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32DB4-D188-49FE-9493-86558F1DA42E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9B716-3CE5-4060-8630-FA2969DBEF8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89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72215-AF00-484D-8E54-3727D22DC0F5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EE098-9CA1-43DD-B3D2-0EC96F9CEFF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33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0A035-E6CD-4414-A422-32A15F2A33C3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D434B-8DE0-4286-8CAE-DF59EC566B6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09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BCE69-2B47-4716-A707-9736F787F4BF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7739D-32C7-4F62-AB94-B0CFF033A44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29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B8E2E-C0A4-4FF0-A00D-450966271064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D1CD8-825B-4BB9-91BE-E2FB8FC42FD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17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114DE-E439-4554-BA64-C596E9465C96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BE5C5-511C-4EA0-99D7-DF2A81B8C9A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861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9F4D2-F40A-413A-BDB8-024695A8CB3A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307B7-9201-4AE4-97E7-B1BD0E9C232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800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527050"/>
            <a:ext cx="59150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en-US" altLang="de-D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1488" y="2636838"/>
            <a:ext cx="5915025" cy="62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Formatvorlagen des Textmasters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  <a:endParaRPr lang="en-US" altLang="de-D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9C44C7-A027-4D7E-9C7F-19235263B3AA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CF9056-C3CD-404B-8129-4EAA969A463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feld 1"/>
          <p:cNvSpPr txBox="1">
            <a:spLocks noChangeArrowheads="1"/>
          </p:cNvSpPr>
          <p:nvPr/>
        </p:nvSpPr>
        <p:spPr bwMode="auto">
          <a:xfrm>
            <a:off x="168275" y="187325"/>
            <a:ext cx="350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A</a:t>
            </a:r>
            <a:endParaRPr lang="en-US" altLang="de-DE" b="1">
              <a:latin typeface="Arial" charset="0"/>
            </a:endParaRPr>
          </a:p>
        </p:txBody>
      </p:sp>
      <p:pic>
        <p:nvPicPr>
          <p:cNvPr id="14339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557213"/>
            <a:ext cx="2697163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feld 3"/>
          <p:cNvSpPr txBox="1">
            <a:spLocks noChangeArrowheads="1"/>
          </p:cNvSpPr>
          <p:nvPr/>
        </p:nvSpPr>
        <p:spPr bwMode="auto">
          <a:xfrm>
            <a:off x="60325" y="9536113"/>
            <a:ext cx="795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b="1"/>
              <a:t>Fig. S4</a:t>
            </a:r>
          </a:p>
        </p:txBody>
      </p:sp>
      <p:pic>
        <p:nvPicPr>
          <p:cNvPr id="14341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" r="1900"/>
          <a:stretch>
            <a:fillRect/>
          </a:stretch>
        </p:blipFill>
        <p:spPr bwMode="auto">
          <a:xfrm>
            <a:off x="3060700" y="2773363"/>
            <a:ext cx="268287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34"/>
          <a:stretch>
            <a:fillRect/>
          </a:stretch>
        </p:blipFill>
        <p:spPr bwMode="auto">
          <a:xfrm>
            <a:off x="2865438" y="557213"/>
            <a:ext cx="39211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extfeld 7"/>
          <p:cNvSpPr txBox="1">
            <a:spLocks noChangeArrowheads="1"/>
          </p:cNvSpPr>
          <p:nvPr/>
        </p:nvSpPr>
        <p:spPr bwMode="auto">
          <a:xfrm>
            <a:off x="3060700" y="187325"/>
            <a:ext cx="350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B</a:t>
            </a:r>
            <a:endParaRPr lang="en-US" altLang="de-DE" b="1">
              <a:latin typeface="Arial" charset="0"/>
            </a:endParaRPr>
          </a:p>
        </p:txBody>
      </p:sp>
      <p:sp>
        <p:nvSpPr>
          <p:cNvPr id="14344" name="Textfeld 8"/>
          <p:cNvSpPr txBox="1">
            <a:spLocks noChangeArrowheads="1"/>
          </p:cNvSpPr>
          <p:nvPr/>
        </p:nvSpPr>
        <p:spPr bwMode="auto">
          <a:xfrm>
            <a:off x="3060700" y="2459038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C</a:t>
            </a:r>
            <a:endParaRPr lang="en-US" altLang="de-DE" b="1">
              <a:latin typeface="Arial" charset="0"/>
            </a:endParaRPr>
          </a:p>
        </p:txBody>
      </p:sp>
      <p:pic>
        <p:nvPicPr>
          <p:cNvPr id="14345" name="Grafi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538" y="5583238"/>
            <a:ext cx="3249612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6" name="Textfeld 10"/>
          <p:cNvSpPr txBox="1">
            <a:spLocks noChangeArrowheads="1"/>
          </p:cNvSpPr>
          <p:nvPr/>
        </p:nvSpPr>
        <p:spPr bwMode="auto">
          <a:xfrm>
            <a:off x="168275" y="5427663"/>
            <a:ext cx="2762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D</a:t>
            </a:r>
            <a:endParaRPr lang="en-US" altLang="de-DE" b="1">
              <a:latin typeface="Arial" charset="0"/>
            </a:endParaRPr>
          </a:p>
        </p:txBody>
      </p:sp>
      <p:pic>
        <p:nvPicPr>
          <p:cNvPr id="14347" name="Grafik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" y="5583238"/>
            <a:ext cx="34163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8" name="Textfeld 12"/>
          <p:cNvSpPr txBox="1">
            <a:spLocks noChangeArrowheads="1"/>
          </p:cNvSpPr>
          <p:nvPr/>
        </p:nvSpPr>
        <p:spPr bwMode="auto">
          <a:xfrm>
            <a:off x="3133725" y="5422900"/>
            <a:ext cx="27781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E</a:t>
            </a:r>
            <a:endParaRPr lang="en-US" altLang="de-DE" b="1">
              <a:latin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</Words>
  <Application>Microsoft Office PowerPoint</Application>
  <PresentationFormat>A4-Papier (210x297 mm)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Calibri</vt:lpstr>
      <vt:lpstr>Arial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Makhoul, Stephanie</dc:creator>
  <cp:lastModifiedBy>Dr.Kerstin Jurk</cp:lastModifiedBy>
  <cp:revision>472</cp:revision>
  <cp:lastPrinted>2019-03-22T13:20:39Z</cp:lastPrinted>
  <dcterms:created xsi:type="dcterms:W3CDTF">2018-04-18T14:49:21Z</dcterms:created>
  <dcterms:modified xsi:type="dcterms:W3CDTF">2019-07-25T08:45:00Z</dcterms:modified>
</cp:coreProperties>
</file>