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11" r:id="rId2"/>
  </p:sldIdLst>
  <p:sldSz cx="6858000" cy="9906000" type="A4"/>
  <p:notesSz cx="6797675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3" autoAdjust="0"/>
    <p:restoredTop sz="96395" autoAdjust="0"/>
  </p:normalViewPr>
  <p:slideViewPr>
    <p:cSldViewPr snapToGrid="0" showGuides="1">
      <p:cViewPr>
        <p:scale>
          <a:sx n="83" d="100"/>
          <a:sy n="83" d="100"/>
        </p:scale>
        <p:origin x="-3168" y="198"/>
      </p:cViewPr>
      <p:guideLst>
        <p:guide orient="horz" pos="3143"/>
        <p:guide pos="211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8" d="100"/>
          <a:sy n="78" d="100"/>
        </p:scale>
        <p:origin x="3978" y="108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1327DC0-B08B-4000-A8C0-37A629DABEE1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5574241-7ACB-4335-AB40-754CA446BCA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28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9881CC0-9815-4D9A-B9AB-D693E98E5C2F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Formatvorlagen des Textmasters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US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E0CAD55-E95A-48CE-925A-79EE8C62396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249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824F7-FFD5-4DFC-8F55-B22E66BB5273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0F51B-E6E3-4FE8-9B7A-6CDB13CA494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82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70E2F-7159-4EB2-867F-C4D977B76E61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D05B2-9F35-469B-A05F-31CB53D2B37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316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4C83C-93FF-4857-B790-FC96444AA2F8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014A5-3F96-4E71-8A2D-B1851BDE61A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474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E9FD0-06B2-492B-B840-3E7BF206F39F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18013-0088-498F-BF87-287F32A4FBF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11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D277D-40D9-49CA-82C5-3D3D5A08FF28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3043F-4910-4582-AC81-EAC78A27485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452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8EB9E-9EA1-4FE4-9633-110E7957744E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82753-FD78-45AE-B3A1-7227BC2898B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687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E5CDD-E482-4227-BFAA-59E8FD868AE4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EF729-9C0E-46D3-B306-92F08A8582F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941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F6380-4391-48EB-A301-4689E537E874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ED6F6-727B-4DC0-B184-61657944C7F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94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AC3BA-8486-4B09-B9E5-EF10F22CD52A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05BFC-53C1-4CE2-B15D-D98C3A2D2F9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147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83996-01D5-40F5-9D44-9A7A10C48959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62512-8949-4A16-8E41-13C7368D2F6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870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64E27-9DC7-4F5E-83F6-510304CB799C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47A-A25D-4C8C-940B-B88AD846BF0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507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71488" y="527050"/>
            <a:ext cx="59150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en-US" altLang="de-D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71488" y="2636838"/>
            <a:ext cx="5915025" cy="62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Formatvorlagen des Textmasters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  <a:endParaRPr lang="en-US" altLang="de-D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A09DF6-BB80-48CA-A9AD-81D227FA1C46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C89045-74E9-4197-A5CB-6D5B5312762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feld 1"/>
          <p:cNvSpPr txBox="1">
            <a:spLocks noChangeArrowheads="1"/>
          </p:cNvSpPr>
          <p:nvPr/>
        </p:nvSpPr>
        <p:spPr bwMode="auto">
          <a:xfrm>
            <a:off x="60325" y="19050"/>
            <a:ext cx="350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A</a:t>
            </a:r>
            <a:endParaRPr lang="en-US" altLang="de-DE" b="1">
              <a:latin typeface="Arial" charset="0"/>
            </a:endParaRPr>
          </a:p>
        </p:txBody>
      </p:sp>
      <p:sp>
        <p:nvSpPr>
          <p:cNvPr id="15363" name="Textfeld 2"/>
          <p:cNvSpPr txBox="1">
            <a:spLocks noChangeArrowheads="1"/>
          </p:cNvSpPr>
          <p:nvPr/>
        </p:nvSpPr>
        <p:spPr bwMode="auto">
          <a:xfrm>
            <a:off x="3281363" y="19050"/>
            <a:ext cx="350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B</a:t>
            </a:r>
            <a:endParaRPr lang="en-US" altLang="de-DE" b="1">
              <a:latin typeface="Arial" charset="0"/>
            </a:endParaRPr>
          </a:p>
        </p:txBody>
      </p:sp>
      <p:pic>
        <p:nvPicPr>
          <p:cNvPr id="1536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" r="2063"/>
          <a:stretch>
            <a:fillRect/>
          </a:stretch>
        </p:blipFill>
        <p:spPr bwMode="auto">
          <a:xfrm>
            <a:off x="60325" y="257175"/>
            <a:ext cx="3167063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1" r="2097"/>
          <a:stretch>
            <a:fillRect/>
          </a:stretch>
        </p:blipFill>
        <p:spPr bwMode="auto">
          <a:xfrm>
            <a:off x="3449638" y="257175"/>
            <a:ext cx="3148012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feld 5"/>
          <p:cNvSpPr txBox="1">
            <a:spLocks noChangeArrowheads="1"/>
          </p:cNvSpPr>
          <p:nvPr/>
        </p:nvSpPr>
        <p:spPr bwMode="auto">
          <a:xfrm>
            <a:off x="60325" y="9536113"/>
            <a:ext cx="7953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de-DE" b="1"/>
              <a:t>Fig. S5</a:t>
            </a:r>
          </a:p>
        </p:txBody>
      </p:sp>
      <p:pic>
        <p:nvPicPr>
          <p:cNvPr id="1536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" y="5715000"/>
            <a:ext cx="3359150" cy="226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Grafi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" y="2193925"/>
            <a:ext cx="5300663" cy="323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9" name="Textfeld 8"/>
          <p:cNvSpPr txBox="1">
            <a:spLocks noChangeArrowheads="1"/>
          </p:cNvSpPr>
          <p:nvPr/>
        </p:nvSpPr>
        <p:spPr bwMode="auto">
          <a:xfrm flipH="1">
            <a:off x="60325" y="2209800"/>
            <a:ext cx="350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C</a:t>
            </a:r>
            <a:endParaRPr lang="en-US" altLang="de-DE" b="1">
              <a:latin typeface="Arial" charset="0"/>
            </a:endParaRPr>
          </a:p>
        </p:txBody>
      </p:sp>
      <p:sp>
        <p:nvSpPr>
          <p:cNvPr id="15370" name="Textfeld 9"/>
          <p:cNvSpPr txBox="1">
            <a:spLocks noChangeArrowheads="1"/>
          </p:cNvSpPr>
          <p:nvPr/>
        </p:nvSpPr>
        <p:spPr bwMode="auto">
          <a:xfrm flipH="1">
            <a:off x="60325" y="5622925"/>
            <a:ext cx="350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D</a:t>
            </a:r>
            <a:endParaRPr lang="en-US" altLang="de-DE" b="1">
              <a:latin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</Words>
  <Application>Microsoft Office PowerPoint</Application>
  <PresentationFormat>A4-Papier (210x297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Calibri</vt:lpstr>
      <vt:lpstr>Arial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Makhoul, Stephanie</dc:creator>
  <cp:lastModifiedBy>Dr.Kerstin Jurk</cp:lastModifiedBy>
  <cp:revision>472</cp:revision>
  <cp:lastPrinted>2019-03-22T13:20:39Z</cp:lastPrinted>
  <dcterms:created xsi:type="dcterms:W3CDTF">2018-04-18T14:49:21Z</dcterms:created>
  <dcterms:modified xsi:type="dcterms:W3CDTF">2019-07-25T08:45:35Z</dcterms:modified>
</cp:coreProperties>
</file>