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226597-2C64-4507-9673-C1900B8B94E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FA9DC3-9FEC-4451-94F7-A6A6CB8BF1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78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15DC423-EA2B-44B7-B9DF-E8994D3D9812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902814-DF7A-4B31-A3CA-2699E2F17D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53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769A2-6F45-44C3-B165-509B81CA6E22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6E67F-F2FF-41FD-A5BB-8BD2C74128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2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A8931-C8B8-4A91-ACD5-5DA5046BFF9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B5223-3EAC-40FA-84BA-7D30D1D4ABA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3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C7CB0-AF3E-4C05-89DD-1ED6650C6F40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A0280-012A-4758-A80F-D5D051AC1C2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33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A6DF-1F54-4470-B753-8138D1C67A74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CFFE7-9589-49AB-9421-2A78A331053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4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B5FD-8D51-46B2-AE23-13FED730A6FE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45BF9-1D5B-4569-BE56-9DA0B8E2850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1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54B26-8EC0-4B53-989B-8D6922543670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A613-6C27-450F-8363-8D56E59C9A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5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8E186-A308-45E3-BD82-9200D92B77A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8F1-034D-4D34-B33B-B83A2BAC3B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5D48-9E9A-4361-A5B4-C29871FD5DF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C3115-7FDB-4055-92F2-0656051EEB0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3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1B07-E88B-422B-9625-1966DB7EB7A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174A-02A8-4976-BF1E-F28BAA72E6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9BC9E-3F73-4CB3-86B5-E400126D71C9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5A2C7-483A-47AA-B481-026C08E786E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0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C1FE3-F4E0-43B1-ACE0-EDEEF92925F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22D2B-BFED-4841-A62F-E4E2D4538EB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1464D9-3212-4906-87C1-7F30341FF4F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C85265-9141-4EDB-91D4-A221C7B560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2341563"/>
            <a:ext cx="3298825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244475"/>
            <a:ext cx="33051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3"/>
          <a:stretch>
            <a:fillRect/>
          </a:stretch>
        </p:blipFill>
        <p:spPr bwMode="auto">
          <a:xfrm>
            <a:off x="176213" y="395288"/>
            <a:ext cx="32162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feld 4"/>
          <p:cNvSpPr txBox="1">
            <a:spLocks noChangeArrowheads="1"/>
          </p:cNvSpPr>
          <p:nvPr/>
        </p:nvSpPr>
        <p:spPr bwMode="auto">
          <a:xfrm>
            <a:off x="141288" y="247650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sp>
        <p:nvSpPr>
          <p:cNvPr id="16390" name="Textfeld 5"/>
          <p:cNvSpPr txBox="1">
            <a:spLocks noChangeArrowheads="1"/>
          </p:cNvSpPr>
          <p:nvPr/>
        </p:nvSpPr>
        <p:spPr bwMode="auto">
          <a:xfrm>
            <a:off x="3355975" y="244475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sp>
        <p:nvSpPr>
          <p:cNvPr id="16391" name="Textfeld 6"/>
          <p:cNvSpPr txBox="1">
            <a:spLocks noChangeArrowheads="1"/>
          </p:cNvSpPr>
          <p:nvPr/>
        </p:nvSpPr>
        <p:spPr bwMode="auto">
          <a:xfrm flipH="1">
            <a:off x="120650" y="2381250"/>
            <a:ext cx="284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C</a:t>
            </a:r>
            <a:endParaRPr lang="en-US" altLang="de-DE" b="1">
              <a:latin typeface="Arial" charset="0"/>
            </a:endParaRPr>
          </a:p>
        </p:txBody>
      </p:sp>
      <p:sp>
        <p:nvSpPr>
          <p:cNvPr id="16392" name="Textfeld 7"/>
          <p:cNvSpPr txBox="1">
            <a:spLocks noChangeArrowheads="1"/>
          </p:cNvSpPr>
          <p:nvPr/>
        </p:nvSpPr>
        <p:spPr bwMode="auto">
          <a:xfrm>
            <a:off x="3475038" y="23812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D</a:t>
            </a:r>
            <a:endParaRPr lang="en-US" altLang="de-DE" b="1">
              <a:latin typeface="Arial" charset="0"/>
            </a:endParaRPr>
          </a:p>
        </p:txBody>
      </p:sp>
      <p:sp>
        <p:nvSpPr>
          <p:cNvPr id="16393" name="Textfeld 8"/>
          <p:cNvSpPr txBox="1">
            <a:spLocks noChangeArrowheads="1"/>
          </p:cNvSpPr>
          <p:nvPr/>
        </p:nvSpPr>
        <p:spPr bwMode="auto">
          <a:xfrm>
            <a:off x="141288" y="4567238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E</a:t>
            </a:r>
            <a:endParaRPr lang="en-US" altLang="de-DE" b="1">
              <a:latin typeface="Arial" charset="0"/>
            </a:endParaRPr>
          </a:p>
        </p:txBody>
      </p:sp>
      <p:pic>
        <p:nvPicPr>
          <p:cNvPr id="16394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4783138"/>
            <a:ext cx="332105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Textfeld 10"/>
          <p:cNvSpPr txBox="1">
            <a:spLocks noChangeArrowheads="1"/>
          </p:cNvSpPr>
          <p:nvPr/>
        </p:nvSpPr>
        <p:spPr bwMode="auto">
          <a:xfrm>
            <a:off x="3532188" y="4567238"/>
            <a:ext cx="325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F</a:t>
            </a:r>
            <a:endParaRPr lang="en-US" altLang="de-DE" b="1">
              <a:latin typeface="Arial" charset="0"/>
            </a:endParaRPr>
          </a:p>
        </p:txBody>
      </p:sp>
      <p:pic>
        <p:nvPicPr>
          <p:cNvPr id="16396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4697413"/>
            <a:ext cx="3244850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Grafi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86"/>
          <a:stretch>
            <a:fillRect/>
          </a:stretch>
        </p:blipFill>
        <p:spPr bwMode="auto">
          <a:xfrm>
            <a:off x="3532188" y="2524125"/>
            <a:ext cx="30924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Textfeld 13"/>
          <p:cNvSpPr txBox="1">
            <a:spLocks noChangeArrowheads="1"/>
          </p:cNvSpPr>
          <p:nvPr/>
        </p:nvSpPr>
        <p:spPr bwMode="auto">
          <a:xfrm>
            <a:off x="176213" y="9426575"/>
            <a:ext cx="795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b="1"/>
              <a:t>Fig. S6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</Words>
  <Application>Microsoft Office PowerPoint</Application>
  <PresentationFormat>A4-Papier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2019-07-25T08:46:08Z</dcterms:modified>
</cp:coreProperties>
</file>