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tif" ContentType="image/tif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0" d="100"/>
          <a:sy n="180" d="100"/>
        </p:scale>
        <p:origin x="-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48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33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7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99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5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3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47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27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715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8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9C815-5847-E842-9DA2-ADADA7E03EF7}" type="datetimeFigureOut">
              <a:rPr lang="en-US" smtClean="0"/>
              <a:t>28/12/16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FDC72-AEDD-464E-8122-90C28193E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Relationship Id="rId3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L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4" r="4635" b="6452"/>
          <a:stretch/>
        </p:blipFill>
        <p:spPr>
          <a:xfrm>
            <a:off x="70241" y="438537"/>
            <a:ext cx="9037211" cy="2539916"/>
          </a:xfrm>
          <a:prstGeom prst="rect">
            <a:avLst/>
          </a:prstGeom>
        </p:spPr>
      </p:pic>
      <p:pic>
        <p:nvPicPr>
          <p:cNvPr id="5" name="Picture 4" descr="Fig.40_qLLD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3526645"/>
            <a:ext cx="8887684" cy="27043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5231" y="6001421"/>
            <a:ext cx="1684491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Chromosome 5 (Mb)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797163" y="3296295"/>
            <a:ext cx="2119818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SNP: 26,473,167 </a:t>
            </a:r>
            <a:r>
              <a:rPr lang="en-US" dirty="0" err="1" smtClean="0">
                <a:solidFill>
                  <a:srgbClr val="FF0000"/>
                </a:solidFill>
              </a:rPr>
              <a:t>bp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96511" y="3278023"/>
            <a:ext cx="2119818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SNP: 26,862,431 </a:t>
            </a:r>
            <a:r>
              <a:rPr lang="en-US" dirty="0" err="1" smtClean="0"/>
              <a:t>bp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1491" y="3278023"/>
            <a:ext cx="2119818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SNP: 26,164,849 </a:t>
            </a:r>
            <a:r>
              <a:rPr lang="en-US" dirty="0" err="1" smtClean="0"/>
              <a:t>bp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241" y="105750"/>
            <a:ext cx="749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3339" y="2793787"/>
            <a:ext cx="749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cxnSp>
        <p:nvCxnSpPr>
          <p:cNvPr id="12" name="直線接點 16"/>
          <p:cNvCxnSpPr/>
          <p:nvPr/>
        </p:nvCxnSpPr>
        <p:spPr>
          <a:xfrm>
            <a:off x="4626766" y="3787741"/>
            <a:ext cx="230306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字方塊 18"/>
          <p:cNvSpPr txBox="1"/>
          <p:nvPr/>
        </p:nvSpPr>
        <p:spPr>
          <a:xfrm>
            <a:off x="4436924" y="3778605"/>
            <a:ext cx="672311" cy="248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13" i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OsCBL4</a:t>
            </a:r>
            <a:endParaRPr lang="zh-TW" altLang="en-US" sz="1013" i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850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24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Chih-Wei Tung</dc:creator>
  <cp:lastModifiedBy>Chih-Wei Tung</cp:lastModifiedBy>
  <cp:revision>6</cp:revision>
  <dcterms:created xsi:type="dcterms:W3CDTF">2016-07-31T12:29:33Z</dcterms:created>
  <dcterms:modified xsi:type="dcterms:W3CDTF">2016-12-28T03:06:09Z</dcterms:modified>
</cp:coreProperties>
</file>