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1" r:id="rId3"/>
    <p:sldId id="27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25" d="100"/>
          <a:sy n="125" d="100"/>
        </p:scale>
        <p:origin x="-7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4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806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158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399" y="274640"/>
            <a:ext cx="2057401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948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7076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6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6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961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02"/>
            <a:ext cx="40386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565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9257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0282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4294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273052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64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177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93DCC-9035-40FA-AEA3-C1721E13C937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4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C17A9-9F0C-4125-911D-F1F600C4D5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8432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X:\HAEM\ARCHIEF\MEDEWERKER FOLDERS UIT DIENST\Hinai-340010\Adil\ASA_paper\MLL(KMT2A)-PTD\Final version of the manuscript\hinai_et_al_table_S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49" t="2750" r="46164" b="24860"/>
          <a:stretch/>
        </p:blipFill>
        <p:spPr bwMode="auto">
          <a:xfrm>
            <a:off x="3131840" y="244077"/>
            <a:ext cx="3096344" cy="6317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7680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3"/>
            <a:ext cx="8640960" cy="471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18794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851660\AppData\Local\Microsoft\Windows\Temporary Internet Files\Content.Outlook\VU7F27NN\hinai_et_al_sup_table_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005" t="20225" r="24342" b="45764"/>
          <a:stretch/>
        </p:blipFill>
        <p:spPr bwMode="auto">
          <a:xfrm>
            <a:off x="1475656" y="1700808"/>
            <a:ext cx="5990654" cy="278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4018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0</Words>
  <Application>Microsoft Office PowerPoint</Application>
  <PresentationFormat>On-screen Show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Erasmus MC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A.S.A. Al Hinai</dc:creator>
  <cp:lastModifiedBy>74700</cp:lastModifiedBy>
  <cp:revision>31</cp:revision>
  <dcterms:created xsi:type="dcterms:W3CDTF">2017-12-22T10:36:33Z</dcterms:created>
  <dcterms:modified xsi:type="dcterms:W3CDTF">2019-04-06T04:47:51Z</dcterms:modified>
</cp:coreProperties>
</file>