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1" userDrawn="1">
          <p15:clr>
            <a:srgbClr val="A4A3A4"/>
          </p15:clr>
        </p15:guide>
        <p15:guide id="3" orient="horz" pos="217" userDrawn="1">
          <p15:clr>
            <a:srgbClr val="A4A3A4"/>
          </p15:clr>
        </p15:guide>
        <p15:guide id="4" pos="73" userDrawn="1">
          <p15:clr>
            <a:srgbClr val="A4A3A4"/>
          </p15:clr>
        </p15:guide>
        <p15:guide id="5" pos="2024" userDrawn="1">
          <p15:clr>
            <a:srgbClr val="A4A3A4"/>
          </p15:clr>
        </p15:guide>
        <p15:guide id="6" orient="horz" pos="32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27" autoAdjust="0"/>
    <p:restoredTop sz="94660"/>
  </p:normalViewPr>
  <p:slideViewPr>
    <p:cSldViewPr snapToGrid="0">
      <p:cViewPr>
        <p:scale>
          <a:sx n="160" d="100"/>
          <a:sy n="160" d="100"/>
        </p:scale>
        <p:origin x="-1590" y="-72"/>
      </p:cViewPr>
      <p:guideLst>
        <p:guide orient="horz" pos="421"/>
        <p:guide orient="horz" pos="217"/>
        <p:guide orient="horz" pos="3233"/>
        <p:guide pos="73"/>
        <p:guide pos="2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8299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641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5386387" y="396701"/>
            <a:ext cx="1671638" cy="845220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71475" y="396701"/>
            <a:ext cx="4900613" cy="845220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2570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5495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8145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71475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771900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8971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8447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639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0329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8973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3445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51E50-64BA-4080-9E97-797A32F5BCAB}" type="datetimeFigureOut">
              <a:rPr lang="ko-KR" altLang="en-US" smtClean="0"/>
              <a:pPr/>
              <a:t>2019-06-19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C2F4D-8242-414B-A50D-F23E875652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997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0" y="0"/>
            <a:ext cx="22304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9" t="12740" r="24286"/>
          <a:stretch/>
        </p:blipFill>
        <p:spPr bwMode="auto">
          <a:xfrm>
            <a:off x="3197688" y="3934055"/>
            <a:ext cx="3276264" cy="75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3576236" y="2609275"/>
            <a:ext cx="8996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NAB2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exon6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196035" y="2609275"/>
            <a:ext cx="10342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STAT6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exon16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576237" y="3655654"/>
            <a:ext cx="8996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NAB2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exon6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196035" y="3663786"/>
            <a:ext cx="10342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STAT6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exon17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576235" y="1532102"/>
            <a:ext cx="8996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NAB2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exon4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96253" y="1532101"/>
            <a:ext cx="9637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STAT6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exon2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4" t="13385" r="21591"/>
          <a:stretch/>
        </p:blipFill>
        <p:spPr bwMode="auto">
          <a:xfrm>
            <a:off x="3197688" y="1807834"/>
            <a:ext cx="3276264" cy="75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2" t="11545" r="25200"/>
          <a:stretch/>
        </p:blipFill>
        <p:spPr bwMode="auto">
          <a:xfrm>
            <a:off x="3197688" y="2877692"/>
            <a:ext cx="3276264" cy="75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7" name="꺾인 연결선 36"/>
          <p:cNvCxnSpPr/>
          <p:nvPr/>
        </p:nvCxnSpPr>
        <p:spPr>
          <a:xfrm rot="10800000" flipV="1">
            <a:off x="4596800" y="3842331"/>
            <a:ext cx="499628" cy="890595"/>
          </a:xfrm>
          <a:prstGeom prst="bentConnector3">
            <a:avLst>
              <a:gd name="adj1" fmla="val 50000"/>
            </a:avLst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꺾인 연결선 43"/>
          <p:cNvCxnSpPr/>
          <p:nvPr/>
        </p:nvCxnSpPr>
        <p:spPr>
          <a:xfrm rot="10800000" flipV="1">
            <a:off x="4596800" y="2788539"/>
            <a:ext cx="499628" cy="890595"/>
          </a:xfrm>
          <a:prstGeom prst="bentConnector3">
            <a:avLst>
              <a:gd name="adj1" fmla="val 50000"/>
            </a:avLst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꺾인 연결선 46"/>
          <p:cNvCxnSpPr/>
          <p:nvPr/>
        </p:nvCxnSpPr>
        <p:spPr>
          <a:xfrm rot="10800000" flipV="1">
            <a:off x="4596800" y="1718680"/>
            <a:ext cx="499628" cy="890595"/>
          </a:xfrm>
          <a:prstGeom prst="bentConnector3">
            <a:avLst>
              <a:gd name="adj1" fmla="val 50000"/>
            </a:avLst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직사각형 48"/>
          <p:cNvSpPr/>
          <p:nvPr/>
        </p:nvSpPr>
        <p:spPr>
          <a:xfrm>
            <a:off x="9689" y="344488"/>
            <a:ext cx="314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1" name="그룹 70"/>
          <p:cNvGrpSpPr/>
          <p:nvPr/>
        </p:nvGrpSpPr>
        <p:grpSpPr>
          <a:xfrm>
            <a:off x="90782" y="688756"/>
            <a:ext cx="2434784" cy="4859969"/>
            <a:chOff x="193192" y="681441"/>
            <a:chExt cx="2434784" cy="4859969"/>
          </a:xfrm>
        </p:grpSpPr>
        <p:sp>
          <p:nvSpPr>
            <p:cNvPr id="4" name="모서리가 둥근 직사각형 3"/>
            <p:cNvSpPr/>
            <p:nvPr/>
          </p:nvSpPr>
          <p:spPr>
            <a:xfrm>
              <a:off x="204029" y="1624816"/>
              <a:ext cx="732558" cy="298609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91 cases</a:t>
              </a:r>
              <a:endParaRPr lang="ko-KR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23378" y="2072877"/>
              <a:ext cx="928459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Fusion variant 1b</a:t>
              </a:r>
              <a:endParaRPr lang="ko-KR" altLang="en-US" sz="7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" name="직선 화살표 연결선 5"/>
            <p:cNvCxnSpPr/>
            <p:nvPr/>
          </p:nvCxnSpPr>
          <p:spPr>
            <a:xfrm>
              <a:off x="581145" y="1912332"/>
              <a:ext cx="0" cy="597218"/>
            </a:xfrm>
            <a:prstGeom prst="straightConnector1">
              <a:avLst/>
            </a:prstGeom>
            <a:ln w="19050">
              <a:solidFill>
                <a:srgbClr val="868686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모서리가 둥근 직사각형 6"/>
            <p:cNvSpPr/>
            <p:nvPr/>
          </p:nvSpPr>
          <p:spPr>
            <a:xfrm>
              <a:off x="214866" y="2520742"/>
              <a:ext cx="732558" cy="298609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40 cases</a:t>
              </a:r>
              <a:endParaRPr lang="ko-KR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타원 7"/>
            <p:cNvSpPr/>
            <p:nvPr/>
          </p:nvSpPr>
          <p:spPr>
            <a:xfrm>
              <a:off x="1690197" y="2097591"/>
              <a:ext cx="937779" cy="298609"/>
            </a:xfrm>
            <a:prstGeom prst="ellipse">
              <a:avLst/>
            </a:prstGeom>
            <a:solidFill>
              <a:srgbClr val="F63636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Validated</a:t>
              </a:r>
            </a:p>
            <a:p>
              <a:pPr algn="ctr"/>
              <a:r>
                <a:rPr lang="en-US" altLang="ko-KR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51 cases</a:t>
              </a:r>
              <a:endParaRPr lang="ko-KR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88259" y="2975468"/>
              <a:ext cx="923651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Fusion variant 2a</a:t>
              </a:r>
              <a:endParaRPr lang="ko-KR" altLang="en-US" sz="7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" name="직선 화살표 연결선 10"/>
            <p:cNvCxnSpPr/>
            <p:nvPr/>
          </p:nvCxnSpPr>
          <p:spPr>
            <a:xfrm>
              <a:off x="581145" y="2819385"/>
              <a:ext cx="0" cy="597218"/>
            </a:xfrm>
            <a:prstGeom prst="straightConnector1">
              <a:avLst/>
            </a:prstGeom>
            <a:ln w="19050">
              <a:solidFill>
                <a:srgbClr val="868686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모서리가 둥근 직사각형 11"/>
            <p:cNvSpPr/>
            <p:nvPr/>
          </p:nvSpPr>
          <p:spPr>
            <a:xfrm>
              <a:off x="214866" y="3427795"/>
              <a:ext cx="732558" cy="298609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28 cases</a:t>
              </a:r>
              <a:endParaRPr lang="ko-KR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타원 12"/>
            <p:cNvSpPr/>
            <p:nvPr/>
          </p:nvSpPr>
          <p:spPr>
            <a:xfrm>
              <a:off x="1690197" y="2997329"/>
              <a:ext cx="937779" cy="298609"/>
            </a:xfrm>
            <a:prstGeom prst="ellipse">
              <a:avLst/>
            </a:prstGeom>
            <a:solidFill>
              <a:srgbClr val="F63636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Validated</a:t>
              </a:r>
            </a:p>
            <a:p>
              <a:pPr algn="ctr"/>
              <a:r>
                <a:rPr lang="en-US" altLang="ko-KR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 cases</a:t>
              </a:r>
              <a:endParaRPr lang="ko-KR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80944" y="3883455"/>
              <a:ext cx="928459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Fusion variant 2b</a:t>
              </a:r>
              <a:endParaRPr lang="ko-KR" altLang="en-US" sz="7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6" name="직선 화살표 연결선 15"/>
            <p:cNvCxnSpPr/>
            <p:nvPr/>
          </p:nvCxnSpPr>
          <p:spPr>
            <a:xfrm>
              <a:off x="581145" y="3727371"/>
              <a:ext cx="0" cy="597218"/>
            </a:xfrm>
            <a:prstGeom prst="straightConnector1">
              <a:avLst/>
            </a:prstGeom>
            <a:ln w="19050">
              <a:solidFill>
                <a:srgbClr val="868686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모서리가 둥근 직사각형 16"/>
            <p:cNvSpPr/>
            <p:nvPr/>
          </p:nvSpPr>
          <p:spPr>
            <a:xfrm>
              <a:off x="214866" y="4335782"/>
              <a:ext cx="732558" cy="298609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23 cases</a:t>
              </a:r>
              <a:endParaRPr lang="ko-KR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타원 17"/>
            <p:cNvSpPr/>
            <p:nvPr/>
          </p:nvSpPr>
          <p:spPr>
            <a:xfrm>
              <a:off x="1690197" y="3905315"/>
              <a:ext cx="937779" cy="298609"/>
            </a:xfrm>
            <a:prstGeom prst="ellipse">
              <a:avLst/>
            </a:prstGeom>
            <a:solidFill>
              <a:srgbClr val="F63636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Validated</a:t>
              </a:r>
            </a:p>
            <a:p>
              <a:pPr algn="ctr"/>
              <a:r>
                <a:rPr lang="en-US" altLang="ko-KR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 cases</a:t>
              </a:r>
              <a:endParaRPr lang="ko-KR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58999" y="4790474"/>
              <a:ext cx="115929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Fusion variants 4-3/7-2</a:t>
              </a:r>
              <a:endParaRPr lang="ko-KR" altLang="en-US" sz="7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1" name="직선 화살표 연결선 20"/>
            <p:cNvCxnSpPr/>
            <p:nvPr/>
          </p:nvCxnSpPr>
          <p:spPr>
            <a:xfrm>
              <a:off x="581145" y="4634390"/>
              <a:ext cx="0" cy="597218"/>
            </a:xfrm>
            <a:prstGeom prst="straightConnector1">
              <a:avLst/>
            </a:prstGeom>
            <a:ln w="19050">
              <a:solidFill>
                <a:srgbClr val="868686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모서리가 둥근 직사각형 21"/>
            <p:cNvSpPr/>
            <p:nvPr/>
          </p:nvSpPr>
          <p:spPr>
            <a:xfrm>
              <a:off x="214866" y="5242801"/>
              <a:ext cx="732558" cy="298609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23 cases</a:t>
              </a:r>
              <a:endParaRPr lang="ko-KR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타원 23"/>
            <p:cNvSpPr/>
            <p:nvPr/>
          </p:nvSpPr>
          <p:spPr>
            <a:xfrm>
              <a:off x="1690197" y="4820924"/>
              <a:ext cx="937779" cy="298609"/>
            </a:xfrm>
            <a:prstGeom prst="ellipse">
              <a:avLst/>
            </a:prstGeom>
            <a:solidFill>
              <a:srgbClr val="F63636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Validated</a:t>
              </a:r>
            </a:p>
            <a:p>
              <a:pPr algn="ctr"/>
              <a:r>
                <a:rPr lang="en-US" altLang="ko-KR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 cases</a:t>
              </a:r>
              <a:endParaRPr lang="ko-KR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63819" y="1185497"/>
              <a:ext cx="72167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FFPE </a:t>
              </a:r>
              <a:r>
                <a:rPr lang="en-US" altLang="ko-KR" sz="7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blocks</a:t>
              </a:r>
            </a:p>
          </p:txBody>
        </p:sp>
        <p:cxnSp>
          <p:nvCxnSpPr>
            <p:cNvPr id="26" name="직선 화살표 연결선 25"/>
            <p:cNvCxnSpPr/>
            <p:nvPr/>
          </p:nvCxnSpPr>
          <p:spPr>
            <a:xfrm>
              <a:off x="581145" y="1027532"/>
              <a:ext cx="0" cy="597218"/>
            </a:xfrm>
            <a:prstGeom prst="straightConnector1">
              <a:avLst/>
            </a:prstGeom>
            <a:ln w="19050">
              <a:solidFill>
                <a:srgbClr val="868686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타원 26"/>
            <p:cNvSpPr/>
            <p:nvPr/>
          </p:nvSpPr>
          <p:spPr>
            <a:xfrm>
              <a:off x="1690197" y="1205476"/>
              <a:ext cx="937779" cy="298609"/>
            </a:xfrm>
            <a:prstGeom prst="ellipse">
              <a:avLst/>
            </a:prstGeom>
            <a:solidFill>
              <a:srgbClr val="38105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Excluded</a:t>
              </a:r>
            </a:p>
            <a:p>
              <a:pPr algn="ctr"/>
              <a:r>
                <a:rPr lang="en-US" altLang="ko-KR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26 cases</a:t>
              </a:r>
              <a:endParaRPr lang="ko-KR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58052" y="1314883"/>
              <a:ext cx="73930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Not </a:t>
              </a:r>
              <a:r>
                <a:rPr lang="en-US" altLang="ko-KR" sz="7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available</a:t>
              </a:r>
              <a:endParaRPr lang="en-US" altLang="ko-KR" sz="7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모서리가 둥근 직사각형 52"/>
            <p:cNvSpPr/>
            <p:nvPr/>
          </p:nvSpPr>
          <p:spPr>
            <a:xfrm>
              <a:off x="193192" y="681441"/>
              <a:ext cx="732558" cy="298609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117 cases</a:t>
              </a:r>
              <a:endParaRPr lang="ko-KR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5" name="직선 연결선 64"/>
            <p:cNvCxnSpPr/>
            <p:nvPr/>
          </p:nvCxnSpPr>
          <p:spPr>
            <a:xfrm>
              <a:off x="585215" y="1345997"/>
              <a:ext cx="1080000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직선 연결선 65"/>
            <p:cNvCxnSpPr/>
            <p:nvPr/>
          </p:nvCxnSpPr>
          <p:spPr>
            <a:xfrm>
              <a:off x="584000" y="2244548"/>
              <a:ext cx="1080000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>
              <a:off x="582782" y="3143097"/>
              <a:ext cx="1080000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>
              <a:off x="581567" y="4048967"/>
              <a:ext cx="1080000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>
              <a:off x="587667" y="4969459"/>
              <a:ext cx="1080000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직사각형 69"/>
          <p:cNvSpPr/>
          <p:nvPr/>
        </p:nvSpPr>
        <p:spPr>
          <a:xfrm>
            <a:off x="3110105" y="343273"/>
            <a:ext cx="314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2" name="직선 연결선 51"/>
          <p:cNvCxnSpPr/>
          <p:nvPr/>
        </p:nvCxnSpPr>
        <p:spPr>
          <a:xfrm>
            <a:off x="3208024" y="1758167"/>
            <a:ext cx="1620000" cy="0"/>
          </a:xfrm>
          <a:prstGeom prst="line">
            <a:avLst/>
          </a:prstGeom>
          <a:ln w="38100">
            <a:solidFill>
              <a:srgbClr val="3749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연결선 53"/>
          <p:cNvCxnSpPr/>
          <p:nvPr/>
        </p:nvCxnSpPr>
        <p:spPr>
          <a:xfrm>
            <a:off x="4878573" y="1758167"/>
            <a:ext cx="1620000" cy="0"/>
          </a:xfrm>
          <a:prstGeom prst="line">
            <a:avLst/>
          </a:prstGeom>
          <a:ln w="38100">
            <a:solidFill>
              <a:srgbClr val="A6B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연결선 54"/>
          <p:cNvCxnSpPr/>
          <p:nvPr/>
        </p:nvCxnSpPr>
        <p:spPr>
          <a:xfrm>
            <a:off x="3208024" y="2834492"/>
            <a:ext cx="1620000" cy="0"/>
          </a:xfrm>
          <a:prstGeom prst="line">
            <a:avLst/>
          </a:prstGeom>
          <a:ln w="38100">
            <a:solidFill>
              <a:srgbClr val="3749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연결선 55"/>
          <p:cNvCxnSpPr/>
          <p:nvPr/>
        </p:nvCxnSpPr>
        <p:spPr>
          <a:xfrm>
            <a:off x="4878573" y="2834492"/>
            <a:ext cx="1620000" cy="0"/>
          </a:xfrm>
          <a:prstGeom prst="line">
            <a:avLst/>
          </a:prstGeom>
          <a:ln w="38100">
            <a:solidFill>
              <a:srgbClr val="A6B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연결선 56"/>
          <p:cNvCxnSpPr/>
          <p:nvPr/>
        </p:nvCxnSpPr>
        <p:spPr>
          <a:xfrm>
            <a:off x="3208024" y="3882242"/>
            <a:ext cx="1620000" cy="0"/>
          </a:xfrm>
          <a:prstGeom prst="line">
            <a:avLst/>
          </a:prstGeom>
          <a:ln w="38100">
            <a:solidFill>
              <a:srgbClr val="3749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직선 연결선 57"/>
          <p:cNvCxnSpPr/>
          <p:nvPr/>
        </p:nvCxnSpPr>
        <p:spPr>
          <a:xfrm>
            <a:off x="4878573" y="3882242"/>
            <a:ext cx="1620000" cy="0"/>
          </a:xfrm>
          <a:prstGeom prst="line">
            <a:avLst/>
          </a:prstGeom>
          <a:ln w="38100">
            <a:solidFill>
              <a:srgbClr val="A6B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196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4083</TotalTime>
  <Words>60</Words>
  <Application>Microsoft Office PowerPoint</Application>
  <PresentationFormat>A4 Paper (210x297 mm)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테마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암 155-7_안은서</dc:creator>
  <cp:lastModifiedBy>MQUILIOPE</cp:lastModifiedBy>
  <cp:revision>109</cp:revision>
  <dcterms:created xsi:type="dcterms:W3CDTF">2016-07-11T00:23:57Z</dcterms:created>
  <dcterms:modified xsi:type="dcterms:W3CDTF">2019-06-19T12:34:35Z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5C58129F-E5B8-477A-9B38-B3E54BFA04C8}" pid="2">
    <vt:lpwstr>86BCE8AF63F543A9AA989B5924940DCD66F35012DF6C84C287D646E72E05CD00</vt:lpwstr>
  </property>
  <property fmtid="{D5CDD505-2E9C-101B-9397-08002B2CF9AE}" pid="2" name="NSCPROP">
    <vt:lpwstr>NSCCustomProperty</vt:lpwstr>
  </property>
  <property fmtid="{D5CDD505-2E9C-101B-9397-08002B2CF9AE}" pid="3" name="NSCPROP_SA">
    <vt:lpwstr>\\119.5.232.131\사진방2\PHK\YLC\SFT-Lab\1116\NAB2-STAT6_supplementary figure_171102.pptx</vt:lpwstr>
  </property>
</Properties>
</file>