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1" userDrawn="1">
          <p15:clr>
            <a:srgbClr val="A4A3A4"/>
          </p15:clr>
        </p15:guide>
        <p15:guide id="3" orient="horz" pos="217" userDrawn="1">
          <p15:clr>
            <a:srgbClr val="A4A3A4"/>
          </p15:clr>
        </p15:guide>
        <p15:guide id="4" pos="73" userDrawn="1">
          <p15:clr>
            <a:srgbClr val="A4A3A4"/>
          </p15:clr>
        </p15:guide>
        <p15:guide id="5" pos="2024" userDrawn="1">
          <p15:clr>
            <a:srgbClr val="A4A3A4"/>
          </p15:clr>
        </p15:guide>
        <p15:guide id="6" orient="horz" pos="32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27" autoAdjust="0"/>
    <p:restoredTop sz="94660"/>
  </p:normalViewPr>
  <p:slideViewPr>
    <p:cSldViewPr snapToGrid="0">
      <p:cViewPr>
        <p:scale>
          <a:sx n="160" d="100"/>
          <a:sy n="160" d="100"/>
        </p:scale>
        <p:origin x="-1590" y="-72"/>
      </p:cViewPr>
      <p:guideLst>
        <p:guide orient="horz" pos="421"/>
        <p:guide orient="horz" pos="217"/>
        <p:guide orient="horz" pos="3233"/>
        <p:guide pos="73"/>
        <p:guide pos="2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8299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641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2570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5495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145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8971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8447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639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0329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8973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344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997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0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</a:p>
        </p:txBody>
      </p:sp>
      <p:cxnSp>
        <p:nvCxnSpPr>
          <p:cNvPr id="6" name="직선 화살표 연결선 5"/>
          <p:cNvCxnSpPr/>
          <p:nvPr/>
        </p:nvCxnSpPr>
        <p:spPr>
          <a:xfrm>
            <a:off x="710453" y="879034"/>
            <a:ext cx="0" cy="18002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37" y="567026"/>
            <a:ext cx="1767374" cy="69292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6"/>
          <a:stretch/>
        </p:blipFill>
        <p:spPr bwMode="auto">
          <a:xfrm>
            <a:off x="136840" y="1468914"/>
            <a:ext cx="1769489" cy="727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28987" y="353785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SFT-24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1843" y="653961"/>
            <a:ext cx="292388" cy="1333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ko-KR" sz="7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endParaRPr lang="en-US" altLang="ko-KR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10743" y="653961"/>
            <a:ext cx="292388" cy="1333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ko-KR" sz="7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endParaRPr lang="en-US" altLang="ko-KR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1305" y="1682661"/>
            <a:ext cx="292388" cy="1333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ko-KR" sz="7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endParaRPr lang="en-US" altLang="ko-KR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06405" y="1682661"/>
            <a:ext cx="292388" cy="1333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ko-KR" sz="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endParaRPr lang="en-US" altLang="ko-KR" sz="7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70703" y="1571939"/>
            <a:ext cx="6397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-124C</a:t>
            </a:r>
            <a:r>
              <a:rPr lang="ko-KR" altLang="en-US" sz="7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＞</a:t>
            </a:r>
            <a:r>
              <a:rPr lang="en-US" altLang="ko-KR" sz="7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T</a:t>
            </a:r>
            <a:endParaRPr lang="ko-KR" altLang="en-US" sz="7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8987" y="1249135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SFT-28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85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4083</TotalTime>
  <Words>13</Words>
  <Application>Microsoft Office PowerPoint</Application>
  <PresentationFormat>A4 Paper (210x297 mm)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암 155-7_안은서</dc:creator>
  <cp:lastModifiedBy>MQUILIOPE</cp:lastModifiedBy>
  <cp:revision>109</cp:revision>
  <dcterms:created xsi:type="dcterms:W3CDTF">2016-07-11T00:23:57Z</dcterms:created>
  <dcterms:modified xsi:type="dcterms:W3CDTF">2019-06-19T12:35:05Z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5C58129F-E5B8-477A-9B38-B3E54BFA04C8}" pid="2">
    <vt:lpwstr>86BCE8AF63F543A9AA989B5924940DCD66F35012DF6C84C287D646E72E05CD00</vt:lpwstr>
  </property>
  <property fmtid="{D5CDD505-2E9C-101B-9397-08002B2CF9AE}" pid="2" name="NSCPROP">
    <vt:lpwstr>NSCCustomProperty</vt:lpwstr>
  </property>
  <property fmtid="{D5CDD505-2E9C-101B-9397-08002B2CF9AE}" pid="3" name="NSCPROP_SA">
    <vt:lpwstr>\\119.5.232.131\사진방2\PHK\YLC\SFT-Lab\1116\NAB2-STAT6_supplementary figure_171102.pptx</vt:lpwstr>
  </property>
</Properties>
</file>