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</p:sldIdLst>
  <p:sldSz cx="6858000" cy="9906000" type="A4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21" userDrawn="1">
          <p15:clr>
            <a:srgbClr val="A4A3A4"/>
          </p15:clr>
        </p15:guide>
        <p15:guide id="3" orient="horz" pos="217" userDrawn="1">
          <p15:clr>
            <a:srgbClr val="A4A3A4"/>
          </p15:clr>
        </p15:guide>
        <p15:guide id="4" pos="73" userDrawn="1">
          <p15:clr>
            <a:srgbClr val="A4A3A4"/>
          </p15:clr>
        </p15:guide>
        <p15:guide id="5" pos="2024" userDrawn="1">
          <p15:clr>
            <a:srgbClr val="A4A3A4"/>
          </p15:clr>
        </p15:guide>
        <p15:guide id="6" orient="horz" pos="323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E9639D4-E3E2-4D34-9284-5A2195B3D0D7}" styleName="밝은 스타일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627" autoAdjust="0"/>
    <p:restoredTop sz="94660"/>
  </p:normalViewPr>
  <p:slideViewPr>
    <p:cSldViewPr snapToGrid="0">
      <p:cViewPr>
        <p:scale>
          <a:sx n="160" d="100"/>
          <a:sy n="160" d="100"/>
        </p:scale>
        <p:origin x="-1590" y="-72"/>
      </p:cViewPr>
      <p:guideLst>
        <p:guide orient="horz" pos="421"/>
        <p:guide orient="horz" pos="217"/>
        <p:guide orient="horz" pos="3233"/>
        <p:guide pos="73"/>
        <p:guide pos="20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51E50-64BA-4080-9E97-797A32F5BCAB}" type="datetimeFigureOut">
              <a:rPr lang="ko-KR" altLang="en-US" smtClean="0"/>
              <a:pPr/>
              <a:t>2019-06-19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C2F4D-8242-414B-A50D-F23E875652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18299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51E50-64BA-4080-9E97-797A32F5BCAB}" type="datetimeFigureOut">
              <a:rPr lang="ko-KR" altLang="en-US" smtClean="0"/>
              <a:pPr/>
              <a:t>2019-06-19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C2F4D-8242-414B-A50D-F23E875652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2641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5386387" y="396701"/>
            <a:ext cx="1671638" cy="8452203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71475" y="396701"/>
            <a:ext cx="4900613" cy="8452203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51E50-64BA-4080-9E97-797A32F5BCAB}" type="datetimeFigureOut">
              <a:rPr lang="ko-KR" altLang="en-US" smtClean="0"/>
              <a:pPr/>
              <a:t>2019-06-19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C2F4D-8242-414B-A50D-F23E875652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2570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51E50-64BA-4080-9E97-797A32F5BCAB}" type="datetimeFigureOut">
              <a:rPr lang="ko-KR" altLang="en-US" smtClean="0"/>
              <a:pPr/>
              <a:t>2019-06-19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C2F4D-8242-414B-A50D-F23E875652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5495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51E50-64BA-4080-9E97-797A32F5BCAB}" type="datetimeFigureOut">
              <a:rPr lang="ko-KR" altLang="en-US" smtClean="0"/>
              <a:pPr/>
              <a:t>2019-06-19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C2F4D-8242-414B-A50D-F23E875652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8145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71475" y="2311402"/>
            <a:ext cx="3286125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771900" y="2311402"/>
            <a:ext cx="3286125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51E50-64BA-4080-9E97-797A32F5BCAB}" type="datetimeFigureOut">
              <a:rPr lang="ko-KR" altLang="en-US" smtClean="0"/>
              <a:pPr/>
              <a:t>2019-06-19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C2F4D-8242-414B-A50D-F23E875652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8971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2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2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51E50-64BA-4080-9E97-797A32F5BCAB}" type="datetimeFigureOut">
              <a:rPr lang="ko-KR" altLang="en-US" smtClean="0"/>
              <a:pPr/>
              <a:t>2019-06-19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C2F4D-8242-414B-A50D-F23E875652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8447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51E50-64BA-4080-9E97-797A32F5BCAB}" type="datetimeFigureOut">
              <a:rPr lang="ko-KR" altLang="en-US" smtClean="0"/>
              <a:pPr/>
              <a:t>2019-06-19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C2F4D-8242-414B-A50D-F23E875652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36392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51E50-64BA-4080-9E97-797A32F5BCAB}" type="datetimeFigureOut">
              <a:rPr lang="ko-KR" altLang="en-US" smtClean="0"/>
              <a:pPr/>
              <a:t>2019-06-19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C2F4D-8242-414B-A50D-F23E875652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10329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8" y="394408"/>
            <a:ext cx="3833812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51E50-64BA-4080-9E97-797A32F5BCAB}" type="datetimeFigureOut">
              <a:rPr lang="ko-KR" altLang="en-US" smtClean="0"/>
              <a:pPr/>
              <a:t>2019-06-19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C2F4D-8242-414B-A50D-F23E875652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8973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51E50-64BA-4080-9E97-797A32F5BCAB}" type="datetimeFigureOut">
              <a:rPr lang="ko-KR" altLang="en-US" smtClean="0"/>
              <a:pPr/>
              <a:t>2019-06-19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C2F4D-8242-414B-A50D-F23E875652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3445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51E50-64BA-4080-9E97-797A32F5BCAB}" type="datetimeFigureOut">
              <a:rPr lang="ko-KR" altLang="en-US" smtClean="0"/>
              <a:pPr/>
              <a:t>2019-06-19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9181397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C2F4D-8242-414B-A50D-F23E875652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997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41" t="12654" r="58285"/>
          <a:stretch/>
        </p:blipFill>
        <p:spPr bwMode="auto">
          <a:xfrm>
            <a:off x="562667" y="1475735"/>
            <a:ext cx="1048533" cy="900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</p:pic>
      <p:sp>
        <p:nvSpPr>
          <p:cNvPr id="4" name="직사각형 3"/>
          <p:cNvSpPr/>
          <p:nvPr/>
        </p:nvSpPr>
        <p:spPr>
          <a:xfrm>
            <a:off x="27440" y="1793099"/>
            <a:ext cx="51167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ctr"/>
            <a:r>
              <a:rPr lang="en-US" altLang="ko-KR" sz="800" b="1" i="1" dirty="0">
                <a:latin typeface="Arial" pitchFamily="34" charset="0"/>
                <a:cs typeface="Arial" pitchFamily="34" charset="0"/>
              </a:rPr>
              <a:t>SYNJ2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62666" y="351334"/>
            <a:ext cx="1805975" cy="21514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Primary tumor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16236" y="351334"/>
            <a:ext cx="1856272" cy="21544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Metastatic tumor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2416236" y="1475735"/>
            <a:ext cx="1873022" cy="90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N·A</a:t>
            </a:r>
            <a:endParaRPr lang="ko-KR" altLang="en-US" sz="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6" t="14266" r="55389"/>
          <a:stretch/>
        </p:blipFill>
        <p:spPr bwMode="auto">
          <a:xfrm>
            <a:off x="2425761" y="609600"/>
            <a:ext cx="1851683" cy="800100"/>
          </a:xfrm>
          <a:prstGeom prst="rect">
            <a:avLst/>
          </a:prstGeom>
          <a:noFill/>
          <a:ln w="12700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2" t="16096" r="36543"/>
          <a:stretch/>
        </p:blipFill>
        <p:spPr bwMode="auto">
          <a:xfrm>
            <a:off x="562667" y="611353"/>
            <a:ext cx="1805975" cy="800840"/>
          </a:xfrm>
          <a:prstGeom prst="rect">
            <a:avLst/>
          </a:prstGeom>
          <a:noFill/>
          <a:ln w="12700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1354" y="911159"/>
            <a:ext cx="5373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DNAH8</a:t>
            </a:r>
            <a:endParaRPr lang="ko-KR" altLang="en-US" sz="8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0" y="0"/>
            <a:ext cx="22236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</a:t>
            </a:r>
            <a:r>
              <a:rPr lang="en-US" altLang="ko-KR" sz="1400" b="1" smtClean="0">
                <a:latin typeface="Arial" panose="020B0604020202020204" pitchFamily="34" charset="0"/>
                <a:cs typeface="Arial" panose="020B0604020202020204" pitchFamily="34" charset="0"/>
              </a:rPr>
              <a:t>Figure 3</a:t>
            </a:r>
            <a:endParaRPr lang="en-US" altLang="ko-KR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04146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4083</TotalTime>
  <Words>10</Words>
  <Application>Microsoft Office PowerPoint</Application>
  <PresentationFormat>A4 Paper (210x297 mm)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테마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암 155-7_안은서</dc:creator>
  <cp:lastModifiedBy>MQUILIOPE</cp:lastModifiedBy>
  <cp:revision>109</cp:revision>
  <dcterms:created xsi:type="dcterms:W3CDTF">2016-07-11T00:23:57Z</dcterms:created>
  <dcterms:modified xsi:type="dcterms:W3CDTF">2019-06-19T12:35:25Z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5C58129F-E5B8-477A-9B38-B3E54BFA04C8}" pid="2">
    <vt:lpwstr>86BCE8AF63F543A9AA989B5924940DCD66F35012DF6C84C287D646E72E05CD00</vt:lpwstr>
  </property>
  <property fmtid="{D5CDD505-2E9C-101B-9397-08002B2CF9AE}" pid="2" name="NSCPROP">
    <vt:lpwstr>NSCCustomProperty</vt:lpwstr>
  </property>
  <property fmtid="{D5CDD505-2E9C-101B-9397-08002B2CF9AE}" pid="3" name="NSCPROP_SA">
    <vt:lpwstr>\\119.5.232.131\사진방2\PHK\YLC\SFT-Lab\1116\NAB2-STAT6_supplementary figure_171102.pptx</vt:lpwstr>
  </property>
</Properties>
</file>