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8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F1C5D-58AA-2648-8FDE-83F8E821F2D3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79709-FEB0-1B4F-9674-2FF3B5377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69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F1C5D-58AA-2648-8FDE-83F8E821F2D3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79709-FEB0-1B4F-9674-2FF3B5377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72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F1C5D-58AA-2648-8FDE-83F8E821F2D3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79709-FEB0-1B4F-9674-2FF3B5377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281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F1C5D-58AA-2648-8FDE-83F8E821F2D3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79709-FEB0-1B4F-9674-2FF3B5377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101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F1C5D-58AA-2648-8FDE-83F8E821F2D3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79709-FEB0-1B4F-9674-2FF3B5377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678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F1C5D-58AA-2648-8FDE-83F8E821F2D3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79709-FEB0-1B4F-9674-2FF3B5377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031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F1C5D-58AA-2648-8FDE-83F8E821F2D3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79709-FEB0-1B4F-9674-2FF3B5377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383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F1C5D-58AA-2648-8FDE-83F8E821F2D3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79709-FEB0-1B4F-9674-2FF3B5377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40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F1C5D-58AA-2648-8FDE-83F8E821F2D3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79709-FEB0-1B4F-9674-2FF3B5377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447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F1C5D-58AA-2648-8FDE-83F8E821F2D3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79709-FEB0-1B4F-9674-2FF3B5377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116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F1C5D-58AA-2648-8FDE-83F8E821F2D3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79709-FEB0-1B4F-9674-2FF3B5377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08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F1C5D-58AA-2648-8FDE-83F8E821F2D3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79709-FEB0-1B4F-9674-2FF3B5377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19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AB8891C-2614-448D-A8BD-69E6C88A1155}"/>
              </a:ext>
            </a:extLst>
          </p:cNvPr>
          <p:cNvGrpSpPr/>
          <p:nvPr/>
        </p:nvGrpSpPr>
        <p:grpSpPr>
          <a:xfrm>
            <a:off x="1615322" y="1122199"/>
            <a:ext cx="8032324" cy="3353052"/>
            <a:chOff x="1615322" y="1122199"/>
            <a:chExt cx="8032324" cy="3353052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71120B7-0850-448B-BA9E-972E3296714B}"/>
                </a:ext>
              </a:extLst>
            </p:cNvPr>
            <p:cNvGrpSpPr/>
            <p:nvPr/>
          </p:nvGrpSpPr>
          <p:grpSpPr>
            <a:xfrm>
              <a:off x="1615322" y="1122199"/>
              <a:ext cx="8032324" cy="3353052"/>
              <a:chOff x="1866559" y="1603734"/>
              <a:chExt cx="8032324" cy="3353052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33B24FB2-5120-45A3-9D10-AECB555E8DCA}"/>
                  </a:ext>
                </a:extLst>
              </p:cNvPr>
              <p:cNvGrpSpPr/>
              <p:nvPr/>
            </p:nvGrpSpPr>
            <p:grpSpPr>
              <a:xfrm>
                <a:off x="2079618" y="1603736"/>
                <a:ext cx="7819265" cy="3353050"/>
                <a:chOff x="203924" y="2104897"/>
                <a:chExt cx="7819265" cy="3353050"/>
              </a:xfrm>
              <a:solidFill>
                <a:schemeClr val="bg1">
                  <a:lumMod val="85000"/>
                </a:schemeClr>
              </a:solidFill>
            </p:grpSpPr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FCFB22A3-0946-4E1F-BFBA-EED0D43ED58F}"/>
                    </a:ext>
                  </a:extLst>
                </p:cNvPr>
                <p:cNvGrpSpPr/>
                <p:nvPr/>
              </p:nvGrpSpPr>
              <p:grpSpPr>
                <a:xfrm>
                  <a:off x="1896589" y="2677096"/>
                  <a:ext cx="6126600" cy="2780851"/>
                  <a:chOff x="1896589" y="2677096"/>
                  <a:chExt cx="6126600" cy="2780851"/>
                </a:xfrm>
                <a:grpFill/>
              </p:grpSpPr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284D6059-D478-4B0F-BFDA-FEC35A8BC7CE}"/>
                      </a:ext>
                    </a:extLst>
                  </p:cNvPr>
                  <p:cNvSpPr txBox="1"/>
                  <p:nvPr/>
                </p:nvSpPr>
                <p:spPr>
                  <a:xfrm>
                    <a:off x="6663682" y="5150170"/>
                    <a:ext cx="1359507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End of Study</a:t>
                    </a:r>
                  </a:p>
                </p:txBody>
              </p:sp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53EFE6D4-8556-4611-9D4F-4A20558A62E4}"/>
                      </a:ext>
                    </a:extLst>
                  </p:cNvPr>
                  <p:cNvSpPr txBox="1"/>
                  <p:nvPr/>
                </p:nvSpPr>
                <p:spPr>
                  <a:xfrm>
                    <a:off x="3408250" y="3425554"/>
                    <a:ext cx="162986" cy="307777"/>
                  </a:xfrm>
                  <a:prstGeom prst="rect">
                    <a:avLst/>
                  </a:prstGeom>
                  <a:grp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NZ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0</a:t>
                    </a:r>
                    <a:endParaRPr kumimoji="0" lang="en-GB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5" name="Freeform 29">
                    <a:extLst>
                      <a:ext uri="{FF2B5EF4-FFF2-40B4-BE49-F238E27FC236}">
                        <a16:creationId xmlns:a16="http://schemas.microsoft.com/office/drawing/2014/main" id="{3BCA061B-B051-49FC-9897-DE4AD4CA2BCB}"/>
                      </a:ext>
                    </a:extLst>
                  </p:cNvPr>
                  <p:cNvSpPr/>
                  <p:nvPr/>
                </p:nvSpPr>
                <p:spPr>
                  <a:xfrm>
                    <a:off x="1896589" y="3192440"/>
                    <a:ext cx="1312578" cy="1792061"/>
                  </a:xfrm>
                  <a:custGeom>
                    <a:avLst/>
                    <a:gdLst>
                      <a:gd name="connsiteX0" fmla="*/ 0 w 795657"/>
                      <a:gd name="connsiteY0" fmla="*/ 0 h 318263"/>
                      <a:gd name="connsiteX1" fmla="*/ 795657 w 795657"/>
                      <a:gd name="connsiteY1" fmla="*/ 0 h 318263"/>
                      <a:gd name="connsiteX2" fmla="*/ 795657 w 795657"/>
                      <a:gd name="connsiteY2" fmla="*/ 318263 h 318263"/>
                      <a:gd name="connsiteX3" fmla="*/ 0 w 795657"/>
                      <a:gd name="connsiteY3" fmla="*/ 318263 h 318263"/>
                      <a:gd name="connsiteX4" fmla="*/ 0 w 795657"/>
                      <a:gd name="connsiteY4" fmla="*/ 0 h 3182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5657" h="318263">
                        <a:moveTo>
                          <a:pt x="0" y="0"/>
                        </a:moveTo>
                        <a:lnTo>
                          <a:pt x="795657" y="0"/>
                        </a:lnTo>
                        <a:lnTo>
                          <a:pt x="795657" y="318263"/>
                        </a:lnTo>
                        <a:lnTo>
                          <a:pt x="0" y="31826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80010" tIns="40005" rIns="20003" bIns="40005" numCol="1" spcCol="1270" anchor="ctr" anchorCtr="0">
                    <a:noAutofit/>
                  </a:bodyPr>
                  <a:lstStyle/>
                  <a:p>
                    <a:pPr marL="0" marR="0" lvl="0" indent="0" algn="ctr" defTabSz="666750" rtl="0" eaLnBrk="1" fontAlgn="auto" latinLnBrk="0" hangingPunct="1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5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6" name="Freeform 32">
                    <a:extLst>
                      <a:ext uri="{FF2B5EF4-FFF2-40B4-BE49-F238E27FC236}">
                        <a16:creationId xmlns:a16="http://schemas.microsoft.com/office/drawing/2014/main" id="{46AD99D2-7E00-49D3-9164-56A38EA819F2}"/>
                      </a:ext>
                    </a:extLst>
                  </p:cNvPr>
                  <p:cNvSpPr/>
                  <p:nvPr/>
                </p:nvSpPr>
                <p:spPr>
                  <a:xfrm>
                    <a:off x="3209168" y="3210748"/>
                    <a:ext cx="4098545" cy="1773749"/>
                  </a:xfrm>
                  <a:custGeom>
                    <a:avLst/>
                    <a:gdLst>
                      <a:gd name="connsiteX0" fmla="*/ 0 w 795657"/>
                      <a:gd name="connsiteY0" fmla="*/ 0 h 318263"/>
                      <a:gd name="connsiteX1" fmla="*/ 795657 w 795657"/>
                      <a:gd name="connsiteY1" fmla="*/ 0 h 318263"/>
                      <a:gd name="connsiteX2" fmla="*/ 795657 w 795657"/>
                      <a:gd name="connsiteY2" fmla="*/ 318263 h 318263"/>
                      <a:gd name="connsiteX3" fmla="*/ 0 w 795657"/>
                      <a:gd name="connsiteY3" fmla="*/ 318263 h 318263"/>
                      <a:gd name="connsiteX4" fmla="*/ 0 w 795657"/>
                      <a:gd name="connsiteY4" fmla="*/ 0 h 3182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5657" h="318263">
                        <a:moveTo>
                          <a:pt x="0" y="0"/>
                        </a:moveTo>
                        <a:lnTo>
                          <a:pt x="795657" y="0"/>
                        </a:lnTo>
                        <a:lnTo>
                          <a:pt x="795657" y="318263"/>
                        </a:lnTo>
                        <a:lnTo>
                          <a:pt x="0" y="31826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60008" tIns="40005" rIns="20003" bIns="40005" numCol="1" spcCol="1270" anchor="ctr" anchorCtr="0">
                    <a:noAutofit/>
                  </a:bodyPr>
                  <a:lstStyle/>
                  <a:p>
                    <a:pPr marL="0" marR="0" lvl="0" indent="0" algn="ctr" defTabSz="666750" rtl="0" eaLnBrk="1" fontAlgn="auto" latinLnBrk="0" hangingPunct="1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5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056CC153-D377-4ACA-A011-707801C8C0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211115" y="2983731"/>
                    <a:ext cx="0" cy="2209360"/>
                  </a:xfrm>
                  <a:prstGeom prst="line">
                    <a:avLst/>
                  </a:prstGeom>
                  <a:grpFill/>
                  <a:ln w="19050">
                    <a:solidFill>
                      <a:schemeClr val="tx1"/>
                    </a:solidFill>
                    <a:prstDash val="dash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D1D124E9-A6D5-42C9-8064-9231F61FE00E}"/>
                      </a:ext>
                    </a:extLst>
                  </p:cNvPr>
                  <p:cNvSpPr txBox="1"/>
                  <p:nvPr/>
                </p:nvSpPr>
                <p:spPr>
                  <a:xfrm>
                    <a:off x="6101967" y="2686934"/>
                    <a:ext cx="1004519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Visit 6</a:t>
                    </a:r>
                  </a:p>
                </p:txBody>
              </p:sp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8F2788FD-C1CB-4442-B117-B042BF1F03E2}"/>
                      </a:ext>
                    </a:extLst>
                  </p:cNvPr>
                  <p:cNvSpPr txBox="1"/>
                  <p:nvPr/>
                </p:nvSpPr>
                <p:spPr>
                  <a:xfrm>
                    <a:off x="6814889" y="2677096"/>
                    <a:ext cx="958627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Visit 7</a:t>
                    </a:r>
                  </a:p>
                </p:txBody>
              </p:sp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6DBC00D1-133C-4C3F-A617-B33EDF0AB54F}"/>
                      </a:ext>
                    </a:extLst>
                  </p:cNvPr>
                  <p:cNvSpPr txBox="1"/>
                  <p:nvPr/>
                </p:nvSpPr>
                <p:spPr>
                  <a:xfrm>
                    <a:off x="2796716" y="2679133"/>
                    <a:ext cx="931869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Visit 2</a:t>
                    </a:r>
                  </a:p>
                </p:txBody>
              </p:sp>
              <p:cxnSp>
                <p:nvCxnSpPr>
                  <p:cNvPr id="21" name="Straight Connector 20">
                    <a:extLst>
                      <a:ext uri="{FF2B5EF4-FFF2-40B4-BE49-F238E27FC236}">
                        <a16:creationId xmlns:a16="http://schemas.microsoft.com/office/drawing/2014/main" id="{1A6BEFCE-3D3A-43A0-B390-841A9433A4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609286" y="2992942"/>
                    <a:ext cx="0" cy="2209360"/>
                  </a:xfrm>
                  <a:prstGeom prst="line">
                    <a:avLst/>
                  </a:prstGeom>
                  <a:grpFill/>
                  <a:ln w="19050">
                    <a:solidFill>
                      <a:schemeClr val="tx1"/>
                    </a:solidFill>
                    <a:prstDash val="dash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95A21BC0-FBBC-42E5-9649-0CF4E248E7F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295775" y="2985567"/>
                    <a:ext cx="1" cy="2207525"/>
                  </a:xfrm>
                  <a:prstGeom prst="line">
                    <a:avLst/>
                  </a:prstGeom>
                  <a:grpFill/>
                  <a:ln w="19050">
                    <a:solidFill>
                      <a:schemeClr val="tx1"/>
                    </a:solidFill>
                    <a:prstDash val="dash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BF479A9A-7D0E-4000-9584-373B9D316E5E}"/>
                    </a:ext>
                  </a:extLst>
                </p:cNvPr>
                <p:cNvSpPr txBox="1"/>
                <p:nvPr/>
              </p:nvSpPr>
              <p:spPr>
                <a:xfrm>
                  <a:off x="1914329" y="3683667"/>
                  <a:ext cx="1245662" cy="954107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Run-in Period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Vehicle Only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(Days 14—17)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8E5CE269-1B0C-4528-BF39-CE1A2D3905F9}"/>
                    </a:ext>
                  </a:extLst>
                </p:cNvPr>
                <p:cNvSpPr txBox="1"/>
                <p:nvPr/>
              </p:nvSpPr>
              <p:spPr>
                <a:xfrm>
                  <a:off x="2809989" y="5142081"/>
                  <a:ext cx="13595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ctr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Baseline</a:t>
                  </a:r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D21C07B1-74B2-4F74-8EFA-0F2A4711BDEC}"/>
                    </a:ext>
                  </a:extLst>
                </p:cNvPr>
                <p:cNvSpPr/>
                <p:nvPr/>
              </p:nvSpPr>
              <p:spPr>
                <a:xfrm>
                  <a:off x="203924" y="2104897"/>
                  <a:ext cx="7367217" cy="307776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B1B3C7F-BDF0-42D4-B972-52CFD54273E0}"/>
                  </a:ext>
                </a:extLst>
              </p:cNvPr>
              <p:cNvSpPr txBox="1"/>
              <p:nvPr/>
            </p:nvSpPr>
            <p:spPr>
              <a:xfrm>
                <a:off x="5471003" y="2192053"/>
                <a:ext cx="100451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Visit 3</a:t>
                </a:r>
              </a:p>
            </p:txBody>
          </p: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7E58A699-E0A2-4936-A5F4-7F54C8F5A6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61008" y="2466522"/>
                <a:ext cx="0" cy="2209360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DCD40BEC-EA4F-4931-968E-FD914AAB78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1321" y="2480849"/>
                <a:ext cx="0" cy="2209360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8984343-1593-4EC1-8FC4-A60262CD63B0}"/>
                  </a:ext>
                </a:extLst>
              </p:cNvPr>
              <p:cNvSpPr txBox="1"/>
              <p:nvPr/>
            </p:nvSpPr>
            <p:spPr>
              <a:xfrm>
                <a:off x="3394097" y="2176629"/>
                <a:ext cx="93186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Visit 1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7EC1A3C-E75D-4E51-8411-A9809E021823}"/>
                  </a:ext>
                </a:extLst>
              </p:cNvPr>
              <p:cNvSpPr txBox="1"/>
              <p:nvPr/>
            </p:nvSpPr>
            <p:spPr>
              <a:xfrm>
                <a:off x="2692643" y="3182506"/>
                <a:ext cx="93186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Screening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2C9E13A-7805-4562-8F01-A52639EFC09E}"/>
                  </a:ext>
                </a:extLst>
              </p:cNvPr>
              <p:cNvSpPr txBox="1"/>
              <p:nvPr/>
            </p:nvSpPr>
            <p:spPr>
              <a:xfrm>
                <a:off x="1866559" y="1605848"/>
                <a:ext cx="93186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Days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C6D8D32-EDCA-4D15-904B-D041B0841C82}"/>
                  </a:ext>
                </a:extLst>
              </p:cNvPr>
              <p:cNvSpPr txBox="1"/>
              <p:nvPr/>
            </p:nvSpPr>
            <p:spPr>
              <a:xfrm>
                <a:off x="3317076" y="1603734"/>
                <a:ext cx="10493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Symbol" panose="05050102010706020507" pitchFamily="18" charset="2"/>
                  </a:rPr>
                  <a:t>17 to  14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104F64D-9266-46A3-917A-C746D3C29D00}"/>
                  </a:ext>
                </a:extLst>
              </p:cNvPr>
              <p:cNvSpPr txBox="1"/>
              <p:nvPr/>
            </p:nvSpPr>
            <p:spPr>
              <a:xfrm>
                <a:off x="4653853" y="1605138"/>
                <a:ext cx="93186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0</a:t>
                </a:r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206DF9A-AC8D-4F00-BB9D-EC19826EE74A}"/>
                </a:ext>
              </a:extLst>
            </p:cNvPr>
            <p:cNvSpPr txBox="1"/>
            <p:nvPr/>
          </p:nvSpPr>
          <p:spPr>
            <a:xfrm>
              <a:off x="6104112" y="1701347"/>
              <a:ext cx="1004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Visit 4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EF43F296-289A-4A66-873C-B884A535D902}"/>
                </a:ext>
              </a:extLst>
            </p:cNvPr>
            <p:cNvCxnSpPr>
              <a:cxnSpLocks/>
            </p:cNvCxnSpPr>
            <p:nvPr/>
          </p:nvCxnSpPr>
          <p:spPr>
            <a:xfrm>
              <a:off x="6576117" y="2022927"/>
              <a:ext cx="0" cy="2209360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AF5C67A-BEE8-4B91-B7B6-0FA2F58DA1C2}"/>
                </a:ext>
              </a:extLst>
            </p:cNvPr>
            <p:cNvSpPr txBox="1"/>
            <p:nvPr/>
          </p:nvSpPr>
          <p:spPr>
            <a:xfrm>
              <a:off x="6962250" y="1703664"/>
              <a:ext cx="1004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Visit 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5BE60840-B41E-49A8-B030-A44E1F1AFA2E}"/>
                </a:ext>
              </a:extLst>
            </p:cNvPr>
            <p:cNvCxnSpPr>
              <a:cxnSpLocks/>
            </p:cNvCxnSpPr>
            <p:nvPr/>
          </p:nvCxnSpPr>
          <p:spPr>
            <a:xfrm>
              <a:off x="7474957" y="2021784"/>
              <a:ext cx="0" cy="2209360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A9C4CC8-2FC7-425F-A959-59C3E166F082}"/>
                </a:ext>
              </a:extLst>
            </p:cNvPr>
            <p:cNvSpPr txBox="1"/>
            <p:nvPr/>
          </p:nvSpPr>
          <p:spPr>
            <a:xfrm>
              <a:off x="5034272" y="2693944"/>
              <a:ext cx="3698236" cy="5232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Treatment Period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OTX-101 0.05% or OTX-101 0.09% or Vehicle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CA5F689-3AA2-41A8-8D0C-931B644DE1C7}"/>
                </a:ext>
              </a:extLst>
            </p:cNvPr>
            <p:cNvSpPr txBox="1"/>
            <p:nvPr/>
          </p:nvSpPr>
          <p:spPr>
            <a:xfrm>
              <a:off x="8419577" y="1127315"/>
              <a:ext cx="9318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84 ± 7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931D566-D15A-4FDC-92B2-E6E9B07C33B1}"/>
                </a:ext>
              </a:extLst>
            </p:cNvPr>
            <p:cNvSpPr txBox="1"/>
            <p:nvPr/>
          </p:nvSpPr>
          <p:spPr>
            <a:xfrm>
              <a:off x="7009022" y="1130290"/>
              <a:ext cx="9318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42 ± 3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F77B93D-D1CD-4CA0-95BC-07C0FB54FEBB}"/>
                </a:ext>
              </a:extLst>
            </p:cNvPr>
            <p:cNvSpPr txBox="1"/>
            <p:nvPr/>
          </p:nvSpPr>
          <p:spPr>
            <a:xfrm>
              <a:off x="6131448" y="1125005"/>
              <a:ext cx="9318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28 ± 3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1DCDDA0-A100-4804-AFC3-A50D2FD9ECB2}"/>
                </a:ext>
              </a:extLst>
            </p:cNvPr>
            <p:cNvSpPr txBox="1"/>
            <p:nvPr/>
          </p:nvSpPr>
          <p:spPr>
            <a:xfrm>
              <a:off x="7754522" y="1125005"/>
              <a:ext cx="9318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56 ± 3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F9BD05D-A977-495B-8371-18F5DB70B408}"/>
                </a:ext>
              </a:extLst>
            </p:cNvPr>
            <p:cNvSpPr txBox="1"/>
            <p:nvPr/>
          </p:nvSpPr>
          <p:spPr>
            <a:xfrm>
              <a:off x="5305981" y="1126281"/>
              <a:ext cx="9318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14 ±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338576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Meyering</dc:creator>
  <cp:lastModifiedBy>Jennifer Meyering</cp:lastModifiedBy>
  <cp:revision>2</cp:revision>
  <dcterms:created xsi:type="dcterms:W3CDTF">2018-12-26T18:42:12Z</dcterms:created>
  <dcterms:modified xsi:type="dcterms:W3CDTF">2018-12-26T20:06:40Z</dcterms:modified>
</cp:coreProperties>
</file>