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B578A-AF0D-44AB-955A-D14820731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36F489-C7D4-4970-97C8-3F3D82E87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51EBE-B197-4D1A-8643-7D5089E65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EA795-31AC-4C93-AE9B-96802BE60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322D1-1D3E-4A5E-91FA-A194EBDFA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2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0B6FE-AC66-4BDF-8549-C33D8DD09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6DD076-667A-461F-BAF6-88C896F01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B5A87-B3D8-4CFC-BB9A-6ACDF3137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7B8D9-01B3-42DB-B2BB-97AC3DDD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6C1A8-1E85-4EE9-913D-F42E41C50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1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87A882-0048-4F87-9BED-B713626553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BB1DC-659F-414A-81D9-2C3BAD416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C041D-C631-4FE4-B2D6-0898238EA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C9590-09DF-498B-91EF-98B4A769C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253B3-FEB7-466A-84FF-7E62107FB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5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8623B-39D7-4B4C-A862-5CC00F1AC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21242-85A7-4AFC-A4C6-43A21D3CF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BBF02-E0D4-4E6A-BC1F-C60043228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91DE4-C16E-4B93-A184-F830593BD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96EC9-31EE-4C00-B393-6B5A36F8D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21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D57E2-8D8F-420F-95A6-FFD54F621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042D40-8BD9-4476-9893-2EE2B98D4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26068-399A-4AAA-A968-21E3BD205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ED4D4-D1BD-441B-BD98-BE2D23FD6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CA6CB-FE57-4F94-842C-707800F7A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83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03523-C3D9-4657-9471-E231528B2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5B9AC-D93A-4F6E-9370-8A4962EE04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C7BDCD-3D09-4336-986F-ACC85229FC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6F9D0-72B8-447B-8A50-A30EAB10B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B86253-C8ED-4F26-A6F5-11AAACBAF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A9444-AA96-4479-8741-6541DE98E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0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F4B23-8E63-4563-9C05-D54566C78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82D72-CD8C-458B-A9D6-FE39D4362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8407A-9AEA-40B8-803C-FCE7212991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2540BA-6AFC-45E8-A967-DC0D21789C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CB6E53-8AFC-48A9-8A65-9EF1D600B5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43413E-9CB6-4AE3-B033-A5F5D0EB4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2BC874-D6DE-4523-9480-994D9A418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88901E-1293-40C0-9C78-EF904012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52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027D0-01F2-4307-9E6C-834F29557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78F78C-58E3-45A8-8C3A-1E8B0A1D1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EBF8E-F4E4-4714-A122-F37529EF7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6866E-8BC7-45F6-9B0A-658AAB67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4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B15F25-F7F9-42C5-A7BA-3922E8EE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DBECE0-AEAD-481E-94A2-93FB7BD9F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98678B-2301-4D11-8BCE-A2BF6BFF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50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AD962-F238-4799-837A-A10200142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4AAAE-1E80-4501-8D88-A2BBAB718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26DA91-E775-4F69-A1CC-40D657D32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0E650A-854D-4652-A614-D04607D94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27CEB-FB92-4612-A996-EB521C6C9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A1F2C-C6A3-46D3-ADC1-8CE3C20A4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25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F77DA-8FE0-4E48-9DD5-41DA2BBB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06B4F5-CF55-4DF7-B244-333835500D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CF9AD7-7F3C-4F23-A6EC-598437348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D953CE-868D-48E0-AC48-C9D4EE11B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2D8217-3F3F-4F18-912E-46DB7404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E991A-5736-4FFE-A859-C6F6A3FFF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9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E814D5-1451-4860-ABAE-2C527A2E8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9D973-9E6E-4E92-95BC-516737B90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B41D2-4C36-4FF4-BDEB-C5B33FB85D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A2E19-6828-4FD2-A711-1EEB22430306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D6534-9882-4090-8AC4-D4651A99A2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1F0AD-EEA3-498F-A265-DC23895739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4BF45-B1F8-4FE3-A293-B4FB8B9EF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0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F71120B7-0850-448B-BA9E-972E3296714B}"/>
              </a:ext>
            </a:extLst>
          </p:cNvPr>
          <p:cNvGrpSpPr/>
          <p:nvPr/>
        </p:nvGrpSpPr>
        <p:grpSpPr>
          <a:xfrm>
            <a:off x="1616886" y="1130288"/>
            <a:ext cx="8032324" cy="3353052"/>
            <a:chOff x="1866559" y="1603734"/>
            <a:chExt cx="8032324" cy="335305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3B24FB2-5120-45A3-9D10-AECB555E8DCA}"/>
                </a:ext>
              </a:extLst>
            </p:cNvPr>
            <p:cNvGrpSpPr/>
            <p:nvPr/>
          </p:nvGrpSpPr>
          <p:grpSpPr>
            <a:xfrm>
              <a:off x="2079619" y="1603736"/>
              <a:ext cx="7819264" cy="3353050"/>
              <a:chOff x="203925" y="2104897"/>
              <a:chExt cx="7819264" cy="3353050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FCFB22A3-0946-4E1F-BFBA-EED0D43ED58F}"/>
                  </a:ext>
                </a:extLst>
              </p:cNvPr>
              <p:cNvGrpSpPr/>
              <p:nvPr/>
            </p:nvGrpSpPr>
            <p:grpSpPr>
              <a:xfrm>
                <a:off x="1896589" y="2661049"/>
                <a:ext cx="6126600" cy="2796898"/>
                <a:chOff x="1896589" y="2661049"/>
                <a:chExt cx="6126600" cy="2796898"/>
              </a:xfrm>
              <a:grpFill/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84D6059-D478-4B0F-BFDA-FEC35A8BC7CE}"/>
                    </a:ext>
                  </a:extLst>
                </p:cNvPr>
                <p:cNvSpPr txBox="1"/>
                <p:nvPr/>
              </p:nvSpPr>
              <p:spPr>
                <a:xfrm>
                  <a:off x="6663682" y="5150170"/>
                  <a:ext cx="13595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End of Study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3EFE6D4-8556-4611-9D4F-4A20558A62E4}"/>
                    </a:ext>
                  </a:extLst>
                </p:cNvPr>
                <p:cNvSpPr txBox="1"/>
                <p:nvPr/>
              </p:nvSpPr>
              <p:spPr>
                <a:xfrm>
                  <a:off x="3408250" y="3425554"/>
                  <a:ext cx="162986" cy="307777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NZ" sz="1400" dirty="0"/>
                    <a:t>0</a:t>
                  </a:r>
                  <a:endParaRPr lang="en-GB" sz="1400" dirty="0"/>
                </a:p>
              </p:txBody>
            </p:sp>
            <p:sp>
              <p:nvSpPr>
                <p:cNvPr id="15" name="Freeform 29">
                  <a:extLst>
                    <a:ext uri="{FF2B5EF4-FFF2-40B4-BE49-F238E27FC236}">
                      <a16:creationId xmlns:a16="http://schemas.microsoft.com/office/drawing/2014/main" id="{3BCA061B-B051-49FC-9897-DE4AD4CA2BCB}"/>
                    </a:ext>
                  </a:extLst>
                </p:cNvPr>
                <p:cNvSpPr/>
                <p:nvPr/>
              </p:nvSpPr>
              <p:spPr>
                <a:xfrm>
                  <a:off x="1896589" y="3192440"/>
                  <a:ext cx="1312578" cy="1792061"/>
                </a:xfrm>
                <a:custGeom>
                  <a:avLst/>
                  <a:gdLst>
                    <a:gd name="connsiteX0" fmla="*/ 0 w 795657"/>
                    <a:gd name="connsiteY0" fmla="*/ 0 h 318263"/>
                    <a:gd name="connsiteX1" fmla="*/ 795657 w 795657"/>
                    <a:gd name="connsiteY1" fmla="*/ 0 h 318263"/>
                    <a:gd name="connsiteX2" fmla="*/ 795657 w 795657"/>
                    <a:gd name="connsiteY2" fmla="*/ 318263 h 318263"/>
                    <a:gd name="connsiteX3" fmla="*/ 0 w 795657"/>
                    <a:gd name="connsiteY3" fmla="*/ 318263 h 318263"/>
                    <a:gd name="connsiteX4" fmla="*/ 0 w 795657"/>
                    <a:gd name="connsiteY4" fmla="*/ 0 h 3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5657" h="318263">
                      <a:moveTo>
                        <a:pt x="0" y="0"/>
                      </a:moveTo>
                      <a:lnTo>
                        <a:pt x="795657" y="0"/>
                      </a:lnTo>
                      <a:lnTo>
                        <a:pt x="795657" y="318263"/>
                      </a:lnTo>
                      <a:lnTo>
                        <a:pt x="0" y="3182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80010" tIns="40005" rIns="20003" bIns="40005" numCol="1" spcCol="1270" anchor="ctr" anchorCtr="0">
                  <a:noAutofit/>
                </a:bodyPr>
                <a:lstStyle/>
                <a:p>
                  <a:pPr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GB" sz="1500" dirty="0"/>
                </a:p>
              </p:txBody>
            </p:sp>
            <p:sp>
              <p:nvSpPr>
                <p:cNvPr id="16" name="Freeform 32">
                  <a:extLst>
                    <a:ext uri="{FF2B5EF4-FFF2-40B4-BE49-F238E27FC236}">
                      <a16:creationId xmlns:a16="http://schemas.microsoft.com/office/drawing/2014/main" id="{46AD99D2-7E00-49D3-9164-56A38EA819F2}"/>
                    </a:ext>
                  </a:extLst>
                </p:cNvPr>
                <p:cNvSpPr/>
                <p:nvPr/>
              </p:nvSpPr>
              <p:spPr>
                <a:xfrm>
                  <a:off x="3209168" y="3210748"/>
                  <a:ext cx="4098545" cy="1773749"/>
                </a:xfrm>
                <a:custGeom>
                  <a:avLst/>
                  <a:gdLst>
                    <a:gd name="connsiteX0" fmla="*/ 0 w 795657"/>
                    <a:gd name="connsiteY0" fmla="*/ 0 h 318263"/>
                    <a:gd name="connsiteX1" fmla="*/ 795657 w 795657"/>
                    <a:gd name="connsiteY1" fmla="*/ 0 h 318263"/>
                    <a:gd name="connsiteX2" fmla="*/ 795657 w 795657"/>
                    <a:gd name="connsiteY2" fmla="*/ 318263 h 318263"/>
                    <a:gd name="connsiteX3" fmla="*/ 0 w 795657"/>
                    <a:gd name="connsiteY3" fmla="*/ 318263 h 318263"/>
                    <a:gd name="connsiteX4" fmla="*/ 0 w 795657"/>
                    <a:gd name="connsiteY4" fmla="*/ 0 h 318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5657" h="318263">
                      <a:moveTo>
                        <a:pt x="0" y="0"/>
                      </a:moveTo>
                      <a:lnTo>
                        <a:pt x="795657" y="0"/>
                      </a:lnTo>
                      <a:lnTo>
                        <a:pt x="795657" y="318263"/>
                      </a:lnTo>
                      <a:lnTo>
                        <a:pt x="0" y="3182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60008" tIns="40005" rIns="20003" bIns="40005" numCol="1" spcCol="1270" anchor="ctr" anchorCtr="0">
                  <a:noAutofit/>
                </a:bodyPr>
                <a:lstStyle/>
                <a:p>
                  <a:pPr algn="ctr" defTabSz="6667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GB" sz="1500" dirty="0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056CC153-D377-4ACA-A011-707801C8C0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11115" y="2983731"/>
                  <a:ext cx="0" cy="220936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1D124E9-A6D5-42C9-8064-9231F61FE00E}"/>
                    </a:ext>
                  </a:extLst>
                </p:cNvPr>
                <p:cNvSpPr txBox="1"/>
                <p:nvPr/>
              </p:nvSpPr>
              <p:spPr>
                <a:xfrm>
                  <a:off x="5878111" y="2661049"/>
                  <a:ext cx="100451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defRPr/>
                  </a:pPr>
                  <a:r>
                    <a:rPr lang="en-US" sz="1400" b="1" dirty="0"/>
                    <a:t>Visit 4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F2788FD-C1CB-4442-B117-B042BF1F03E2}"/>
                    </a:ext>
                  </a:extLst>
                </p:cNvPr>
                <p:cNvSpPr txBox="1"/>
                <p:nvPr/>
              </p:nvSpPr>
              <p:spPr>
                <a:xfrm>
                  <a:off x="6828399" y="2661049"/>
                  <a:ext cx="95862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Visit 5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DBC00D1-133C-4C3F-A617-B33EDF0AB54F}"/>
                    </a:ext>
                  </a:extLst>
                </p:cNvPr>
                <p:cNvSpPr txBox="1"/>
                <p:nvPr/>
              </p:nvSpPr>
              <p:spPr>
                <a:xfrm>
                  <a:off x="2791062" y="2663840"/>
                  <a:ext cx="93186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>
                    <a:defRPr/>
                  </a:pPr>
                  <a:r>
                    <a:rPr lang="en-US" sz="1400" b="1" dirty="0"/>
                    <a:t>Visit 2</a:t>
                  </a: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1A6BEFCE-3D3A-43A0-B390-841A9433A4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80370" y="2983731"/>
                  <a:ext cx="0" cy="220936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95A21BC0-FBBC-42E5-9649-0CF4E248E7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5775" y="2985567"/>
                  <a:ext cx="1" cy="2207525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F479A9A-7D0E-4000-9584-373B9D316E5E}"/>
                  </a:ext>
                </a:extLst>
              </p:cNvPr>
              <p:cNvSpPr txBox="1"/>
              <p:nvPr/>
            </p:nvSpPr>
            <p:spPr>
              <a:xfrm>
                <a:off x="1934367" y="3683667"/>
                <a:ext cx="1205586" cy="95410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Run-in Period</a:t>
                </a:r>
              </a:p>
              <a:p>
                <a:pPr algn="ctr"/>
                <a:r>
                  <a:rPr lang="en-US" sz="1400" dirty="0"/>
                  <a:t>Vehicle Only</a:t>
                </a:r>
              </a:p>
              <a:p>
                <a:pPr algn="ctr"/>
                <a:r>
                  <a:rPr lang="en-GB" sz="1400" dirty="0"/>
                  <a:t>(Days 14—20)</a:t>
                </a:r>
              </a:p>
              <a:p>
                <a:pPr algn="ctr"/>
                <a:endParaRPr lang="en-GB" sz="14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5CE269-1B0C-4528-BF39-CE1A2D3905F9}"/>
                  </a:ext>
                </a:extLst>
              </p:cNvPr>
              <p:cNvSpPr txBox="1"/>
              <p:nvPr/>
            </p:nvSpPr>
            <p:spPr>
              <a:xfrm>
                <a:off x="2809989" y="5142081"/>
                <a:ext cx="13595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ctr"/>
                <a:r>
                  <a:rPr lang="en-US" sz="1400" b="1" dirty="0"/>
                  <a:t>Baseline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1C07B1-74B2-4F74-8EFA-0F2A4711BDEC}"/>
                  </a:ext>
                </a:extLst>
              </p:cNvPr>
              <p:cNvSpPr/>
              <p:nvPr/>
            </p:nvSpPr>
            <p:spPr>
              <a:xfrm>
                <a:off x="203925" y="2104897"/>
                <a:ext cx="7392882" cy="28333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B1B3C7F-BDF0-42D4-B972-52CFD54273E0}"/>
                </a:ext>
              </a:extLst>
            </p:cNvPr>
            <p:cNvSpPr txBox="1"/>
            <p:nvPr/>
          </p:nvSpPr>
          <p:spPr>
            <a:xfrm>
              <a:off x="5564309" y="2159888"/>
              <a:ext cx="1004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/>
                <a:t>Visit 3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E58A699-E0A2-4936-A5F4-7F54C8F5A6BB}"/>
                </a:ext>
              </a:extLst>
            </p:cNvPr>
            <p:cNvCxnSpPr>
              <a:cxnSpLocks/>
            </p:cNvCxnSpPr>
            <p:nvPr/>
          </p:nvCxnSpPr>
          <p:spPr>
            <a:xfrm>
              <a:off x="6014173" y="2466522"/>
              <a:ext cx="0" cy="220936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EEB5723-EE6A-459D-B38A-220CAC1CD76C}"/>
                </a:ext>
              </a:extLst>
            </p:cNvPr>
            <p:cNvSpPr txBox="1"/>
            <p:nvPr/>
          </p:nvSpPr>
          <p:spPr>
            <a:xfrm>
              <a:off x="5804628" y="3167390"/>
              <a:ext cx="2659012" cy="523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Treatment Period </a:t>
              </a:r>
            </a:p>
            <a:p>
              <a:pPr algn="ctr"/>
              <a:r>
                <a:rPr lang="en-US" sz="1400" dirty="0"/>
                <a:t>OTX-101 0.09% or Vehicle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CD40BEC-EA4F-4931-968E-FD914AAB78FB}"/>
                </a:ext>
              </a:extLst>
            </p:cNvPr>
            <p:cNvCxnSpPr>
              <a:cxnSpLocks/>
            </p:cNvCxnSpPr>
            <p:nvPr/>
          </p:nvCxnSpPr>
          <p:spPr>
            <a:xfrm>
              <a:off x="3801321" y="2480849"/>
              <a:ext cx="0" cy="220936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984343-1593-4EC1-8FC4-A60262CD63B0}"/>
                </a:ext>
              </a:extLst>
            </p:cNvPr>
            <p:cNvSpPr txBox="1"/>
            <p:nvPr/>
          </p:nvSpPr>
          <p:spPr>
            <a:xfrm>
              <a:off x="3391577" y="2160958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/>
                <a:t>Visit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7EC1A3C-E75D-4E51-8411-A9809E021823}"/>
                </a:ext>
              </a:extLst>
            </p:cNvPr>
            <p:cNvSpPr txBox="1"/>
            <p:nvPr/>
          </p:nvSpPr>
          <p:spPr>
            <a:xfrm>
              <a:off x="2553405" y="3185422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dirty="0"/>
                <a:t>Screening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2C9E13A-7805-4562-8F01-A52639EFC09E}"/>
                </a:ext>
              </a:extLst>
            </p:cNvPr>
            <p:cNvSpPr txBox="1"/>
            <p:nvPr/>
          </p:nvSpPr>
          <p:spPr>
            <a:xfrm>
              <a:off x="1866559" y="1605848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/>
                <a:t>Days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C6D8D32-EDCA-4D15-904B-D041B0841C82}"/>
                </a:ext>
              </a:extLst>
            </p:cNvPr>
            <p:cNvSpPr txBox="1"/>
            <p:nvPr/>
          </p:nvSpPr>
          <p:spPr>
            <a:xfrm>
              <a:off x="3201446" y="1603734"/>
              <a:ext cx="10493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>
                  <a:sym typeface="Symbol" panose="05050102010706020507" pitchFamily="18" charset="2"/>
                </a:rPr>
                <a:t>20 to  14</a:t>
              </a:r>
              <a:endParaRPr lang="en-US" sz="1400" b="1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C57D2C0-AD3B-4B32-9AE5-2314DB26D8E8}"/>
                </a:ext>
              </a:extLst>
            </p:cNvPr>
            <p:cNvSpPr txBox="1"/>
            <p:nvPr/>
          </p:nvSpPr>
          <p:spPr>
            <a:xfrm>
              <a:off x="7790129" y="1615114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/>
                <a:t>56 ± 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0624416-0DBB-419C-BAA9-587D9BAAAA21}"/>
                </a:ext>
              </a:extLst>
            </p:cNvPr>
            <p:cNvSpPr txBox="1"/>
            <p:nvPr/>
          </p:nvSpPr>
          <p:spPr>
            <a:xfrm>
              <a:off x="5564309" y="1607574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/>
                <a:t>28 ± 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104F64D-9266-46A3-917A-C746D3C29D00}"/>
                </a:ext>
              </a:extLst>
            </p:cNvPr>
            <p:cNvSpPr txBox="1"/>
            <p:nvPr/>
          </p:nvSpPr>
          <p:spPr>
            <a:xfrm>
              <a:off x="4653853" y="1615771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/>
                <a:t>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84F4F53-C58A-4A20-8BB9-EEB04FFF56A5}"/>
                </a:ext>
              </a:extLst>
            </p:cNvPr>
            <p:cNvSpPr txBox="1"/>
            <p:nvPr/>
          </p:nvSpPr>
          <p:spPr>
            <a:xfrm>
              <a:off x="8690583" y="1608584"/>
              <a:ext cx="931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b="1" dirty="0"/>
                <a:t>84 ±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449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Meyering</dc:creator>
  <cp:lastModifiedBy>Jennifer Meyering</cp:lastModifiedBy>
  <cp:revision>1</cp:revision>
  <dcterms:created xsi:type="dcterms:W3CDTF">2018-12-26T18:43:18Z</dcterms:created>
  <dcterms:modified xsi:type="dcterms:W3CDTF">2018-12-26T18:43:40Z</dcterms:modified>
</cp:coreProperties>
</file>