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4EC69-A68A-43D0-833C-80638DF404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339083-3624-49F1-9442-D34B855718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2A823-C6D2-4027-8716-B3DB60F91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8B08-FCCF-4C24-A836-E3D185213028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E8F55-6472-4926-BCDD-A8AD0A3AA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54BFE-27AE-4151-8D74-1A92CDF99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AC18-344C-4B72-9109-6879612B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51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C703E-1038-496F-94C7-AEC08E4D7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FB015-8D49-45A0-A076-542DB1CB2E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BC87E3-075E-4C98-B162-AA3D2771F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8B08-FCCF-4C24-A836-E3D185213028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82C0F-F443-43C5-A0B3-38A96431E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1CE8D-26CF-43FD-BD6B-6C5D4C0E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AC18-344C-4B72-9109-6879612B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332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E54F85-91D5-4B4F-92F2-6C9E3DDE0E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492317-3DED-43D8-AD0D-52D08DFB6A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47EBF5-198B-43F6-ADE6-F629642A4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8B08-FCCF-4C24-A836-E3D185213028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B773B4-050D-4AC8-B30B-09432F54F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534DDD-AA4A-46E2-A436-133E24599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AC18-344C-4B72-9109-6879612B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3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74459-90FA-4F84-881D-CD8729F04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2BEAD3-5138-40C3-BDA3-8CF3BD223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6D6F7-70EF-4F95-AFAB-CE426976BE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8B08-FCCF-4C24-A836-E3D185213028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4ED80-EDE5-472D-BBB2-E8828483F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CF715-26BA-46FA-8554-24B87832F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AC18-344C-4B72-9109-6879612B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95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9715-C44E-49CA-8FD6-C1B956012E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009085-0B99-458F-A14C-A3428BE5DD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AB60B-A418-4EC5-9E79-5E981308F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8B08-FCCF-4C24-A836-E3D185213028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52223-E507-4612-9D09-1EAC37D19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62C56-012C-4B99-990A-D8AC92AD7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AC18-344C-4B72-9109-6879612B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908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F22FE-959A-49F5-A5FC-BF73FB812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7E66D8-C66D-439D-9A26-221B2AAC5C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5380B0-3D62-4A79-BFFF-FB05E3D2C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B5D6ED-24D6-4A93-9715-BDDE7524E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8B08-FCCF-4C24-A836-E3D185213028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3C1031-BE25-4F36-A855-E51A53455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8480C4-541D-4B53-885A-0693D1645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AC18-344C-4B72-9109-6879612B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00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E295B-C50A-41C0-9B97-B4B21FF7C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F076AB-3988-46E6-B791-C467FC36B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B61D78-0F4B-432F-8C10-6477E01103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61E64B-8ED9-495A-8933-638C44A264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0B8CC0-BCC9-45CE-9221-0BCEB87967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AE9726-A168-4CE0-BE33-C0E8BB857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8B08-FCCF-4C24-A836-E3D185213028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FBA989-C37E-4EF1-8F95-E1CF245A0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4CDD10-0C6A-43C2-936E-35EB6A6F3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AC18-344C-4B72-9109-6879612B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8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B6D14-87AD-4BED-BA2A-5DAE94A6D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3DF9BD-D646-413C-A451-E2E8FDA35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8B08-FCCF-4C24-A836-E3D185213028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E60596-645D-4929-8A8D-1C418D45F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0F8333-E4FB-4D7D-82A6-EBA2BC88D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AC18-344C-4B72-9109-6879612B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56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BF168D-4717-4747-B6E2-3675B1621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8B08-FCCF-4C24-A836-E3D185213028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020977-A5B1-403D-A717-293A2BC5B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CE354E-60C6-41E5-9279-52F3E06B7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AC18-344C-4B72-9109-6879612B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86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01C1D-99F0-4EB0-B8F8-399F9D1A0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6FB66-BEEE-45C1-A16C-A7E6C62E8F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535CD7-64F0-40B0-BBCA-17BD6F735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488F5F-8BEF-4C71-B101-259364420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8B08-FCCF-4C24-A836-E3D185213028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2349A2-481C-433A-A722-16D195FC8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29B854-950C-4D76-A46F-6023DD6B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AC18-344C-4B72-9109-6879612B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452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9DD48-4E22-41CE-A132-DB5138F2D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F9A8B9-E243-4649-A700-1DDCDA070C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EDF291-A2A2-4252-8A75-242CEBB377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3FC9E1-966B-4D5B-BF39-CE3330010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78B08-FCCF-4C24-A836-E3D185213028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C4B00D-0222-4B3B-91FF-830A8BF9F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B1711B-3C47-40FF-9853-B976C922C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4AC18-344C-4B72-9109-6879612B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71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CC713E-4099-44B4-A1A4-055C7F86C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F22FB3-933F-4EFF-8D50-67D6B2D7D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8CF35-0C3F-4780-BA08-47759B4159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78B08-FCCF-4C24-A836-E3D185213028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DA4C4-00F3-42F9-B450-AED2ECCB7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8821A-3040-4C73-AEBB-99AFC968FD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4AC18-344C-4B72-9109-6879612B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311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22639E3-5CC9-4A99-BCC1-C9E7077D2F0B}"/>
              </a:ext>
            </a:extLst>
          </p:cNvPr>
          <p:cNvGrpSpPr/>
          <p:nvPr/>
        </p:nvGrpSpPr>
        <p:grpSpPr>
          <a:xfrm>
            <a:off x="2655570" y="2448560"/>
            <a:ext cx="6765353" cy="1960881"/>
            <a:chOff x="0" y="0"/>
            <a:chExt cx="5605530" cy="1597631"/>
          </a:xfrm>
        </p:grpSpPr>
        <p:pic>
          <p:nvPicPr>
            <p:cNvPr id="5" name="Graphic 31">
              <a:extLst>
                <a:ext uri="{FF2B5EF4-FFF2-40B4-BE49-F238E27FC236}">
                  <a16:creationId xmlns:a16="http://schemas.microsoft.com/office/drawing/2014/main" id="{A74AAAD9-4F1E-4443-96B2-CD45CE9508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4155" t="4155" r="5050" b="5050"/>
            <a:stretch/>
          </p:blipFill>
          <p:spPr>
            <a:xfrm>
              <a:off x="4112832" y="0"/>
              <a:ext cx="1492698" cy="1477770"/>
            </a:xfrm>
            <a:prstGeom prst="ellipse">
              <a:avLst/>
            </a:prstGeom>
          </p:spPr>
        </p:pic>
        <p:pic>
          <p:nvPicPr>
            <p:cNvPr id="6" name="Graphic 33">
              <a:extLst>
                <a:ext uri="{FF2B5EF4-FFF2-40B4-BE49-F238E27FC236}">
                  <a16:creationId xmlns:a16="http://schemas.microsoft.com/office/drawing/2014/main" id="{5D96436F-32F5-4BC4-B5EA-2697069503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r="40041"/>
            <a:stretch/>
          </p:blipFill>
          <p:spPr>
            <a:xfrm>
              <a:off x="0" y="76783"/>
              <a:ext cx="3313147" cy="1520848"/>
            </a:xfrm>
            <a:prstGeom prst="rect">
              <a:avLst/>
            </a:prstGeom>
          </p:spPr>
        </p:pic>
        <p:pic>
          <p:nvPicPr>
            <p:cNvPr id="7" name="Graphic 35">
              <a:extLst>
                <a:ext uri="{FF2B5EF4-FFF2-40B4-BE49-F238E27FC236}">
                  <a16:creationId xmlns:a16="http://schemas.microsoft.com/office/drawing/2014/main" id="{0D2FAC4D-271B-4CBC-83F7-6205EDE7B5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l="75954"/>
            <a:stretch/>
          </p:blipFill>
          <p:spPr>
            <a:xfrm>
              <a:off x="4182737" y="76783"/>
              <a:ext cx="1328695" cy="15208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6691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Meyering</dc:creator>
  <cp:lastModifiedBy>Jennifer Meyering</cp:lastModifiedBy>
  <cp:revision>1</cp:revision>
  <dcterms:created xsi:type="dcterms:W3CDTF">2018-12-26T18:44:24Z</dcterms:created>
  <dcterms:modified xsi:type="dcterms:W3CDTF">2018-12-26T18:44:32Z</dcterms:modified>
</cp:coreProperties>
</file>