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1EA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4" autoAdjust="0"/>
    <p:restoredTop sz="85987" autoAdjust="0"/>
  </p:normalViewPr>
  <p:slideViewPr>
    <p:cSldViewPr snapToGrid="0">
      <p:cViewPr varScale="1">
        <p:scale>
          <a:sx n="95" d="100"/>
          <a:sy n="95" d="100"/>
        </p:scale>
        <p:origin x="33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9773C-18B7-4F6E-850C-4AF492BCCF7A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DF738-ABA9-464F-A8E0-43888DEA1F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61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2DF738-ABA9-464F-A8E0-43888DEA1F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098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31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65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75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0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43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84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10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3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60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5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98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1629D8A-6F49-46E1-926B-2CBB42F625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39" r="39485" b="29998"/>
          <a:stretch/>
        </p:blipFill>
        <p:spPr>
          <a:xfrm rot="5400000">
            <a:off x="1331803" y="2553063"/>
            <a:ext cx="3488422" cy="171450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4166E6E-ABC6-46AE-8E80-AA45FC0746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09" r="39773" b="30227"/>
          <a:stretch/>
        </p:blipFill>
        <p:spPr>
          <a:xfrm rot="5400000">
            <a:off x="3685040" y="2553066"/>
            <a:ext cx="3488419" cy="171450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36F50413-774C-40B4-BA7D-F13ECEC949F4}"/>
              </a:ext>
            </a:extLst>
          </p:cNvPr>
          <p:cNvSpPr txBox="1"/>
          <p:nvPr/>
        </p:nvSpPr>
        <p:spPr>
          <a:xfrm>
            <a:off x="1809802" y="1195308"/>
            <a:ext cx="312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800" dirty="0"/>
              <a:t>a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C4F424-2CDF-4887-A32A-14334C8BFE2B}"/>
              </a:ext>
            </a:extLst>
          </p:cNvPr>
          <p:cNvSpPr txBox="1"/>
          <p:nvPr/>
        </p:nvSpPr>
        <p:spPr>
          <a:xfrm>
            <a:off x="4212484" y="1195308"/>
            <a:ext cx="312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8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22828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28787</TotalTime>
  <Words>3</Words>
  <Application>Microsoft Office PowerPoint</Application>
  <PresentationFormat>全屏显示(4:3)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陈国璞</dc:creator>
  <cp:lastModifiedBy>Guopu Chen</cp:lastModifiedBy>
  <cp:revision>312</cp:revision>
  <dcterms:created xsi:type="dcterms:W3CDTF">2017-12-20T15:58:01Z</dcterms:created>
  <dcterms:modified xsi:type="dcterms:W3CDTF">2019-04-01T08:56:36Z</dcterms:modified>
</cp:coreProperties>
</file>