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1EA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54" autoAdjust="0"/>
    <p:restoredTop sz="85987" autoAdjust="0"/>
  </p:normalViewPr>
  <p:slideViewPr>
    <p:cSldViewPr snapToGrid="0">
      <p:cViewPr varScale="1">
        <p:scale>
          <a:sx n="116" d="100"/>
          <a:sy n="116" d="100"/>
        </p:scale>
        <p:origin x="60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9773C-18B7-4F6E-850C-4AF492BCCF7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DF738-ABA9-464F-A8E0-43888DEA1F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611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31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658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75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40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43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84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10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3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60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58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98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584B5-EEB8-4C59-96BB-A9FB094B9D28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8C583FD-7661-4D96-88C5-C20605447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629" y="1027569"/>
            <a:ext cx="2517866" cy="188992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6406EDB-BF5C-4173-BD7D-BBB233ABB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329" y="1027569"/>
            <a:ext cx="2517866" cy="188992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A9534CC-C1BE-49C7-ACFC-E3A991D98A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6629" y="3195847"/>
            <a:ext cx="2517866" cy="188992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975E2D4F-BD98-4992-A377-A8C075AAE1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0329" y="3195847"/>
            <a:ext cx="2517866" cy="188992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5A72BB2-391C-4C9A-8B67-50D274203964}"/>
              </a:ext>
            </a:extLst>
          </p:cNvPr>
          <p:cNvSpPr txBox="1"/>
          <p:nvPr/>
        </p:nvSpPr>
        <p:spPr>
          <a:xfrm>
            <a:off x="1314182" y="587331"/>
            <a:ext cx="312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a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CD59237-304A-40F0-A93B-8F0142D33D6C}"/>
              </a:ext>
            </a:extLst>
          </p:cNvPr>
          <p:cNvSpPr txBox="1"/>
          <p:nvPr/>
        </p:nvSpPr>
        <p:spPr>
          <a:xfrm>
            <a:off x="4297882" y="587331"/>
            <a:ext cx="312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b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947369F-142D-43CC-ADAF-C623AF14199D}"/>
              </a:ext>
            </a:extLst>
          </p:cNvPr>
          <p:cNvSpPr txBox="1"/>
          <p:nvPr/>
        </p:nvSpPr>
        <p:spPr>
          <a:xfrm>
            <a:off x="1314182" y="2735431"/>
            <a:ext cx="312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c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CB277E8-51D7-4787-ABBA-99185F545B24}"/>
              </a:ext>
            </a:extLst>
          </p:cNvPr>
          <p:cNvSpPr txBox="1"/>
          <p:nvPr/>
        </p:nvSpPr>
        <p:spPr>
          <a:xfrm>
            <a:off x="4297881" y="2735431"/>
            <a:ext cx="3124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d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730F486-3AED-4ABC-84FA-ED0175665CD4}"/>
              </a:ext>
            </a:extLst>
          </p:cNvPr>
          <p:cNvCxnSpPr/>
          <p:nvPr/>
        </p:nvCxnSpPr>
        <p:spPr>
          <a:xfrm flipV="1">
            <a:off x="3582372" y="2804800"/>
            <a:ext cx="4788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D9F3F057-ABF0-48A0-832F-11567AABECED}"/>
              </a:ext>
            </a:extLst>
          </p:cNvPr>
          <p:cNvCxnSpPr/>
          <p:nvPr/>
        </p:nvCxnSpPr>
        <p:spPr>
          <a:xfrm flipV="1">
            <a:off x="3582372" y="4997370"/>
            <a:ext cx="4788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78CD5D3D-FBF1-4DB1-BA6F-99BEC6112C29}"/>
              </a:ext>
            </a:extLst>
          </p:cNvPr>
          <p:cNvCxnSpPr/>
          <p:nvPr/>
        </p:nvCxnSpPr>
        <p:spPr>
          <a:xfrm flipV="1">
            <a:off x="6587481" y="2804800"/>
            <a:ext cx="4788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A9689B93-645B-4F9E-B89E-E728BDA85CEE}"/>
              </a:ext>
            </a:extLst>
          </p:cNvPr>
          <p:cNvCxnSpPr/>
          <p:nvPr/>
        </p:nvCxnSpPr>
        <p:spPr>
          <a:xfrm flipV="1">
            <a:off x="6587481" y="4997370"/>
            <a:ext cx="4788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箭头: 上 13">
            <a:extLst>
              <a:ext uri="{FF2B5EF4-FFF2-40B4-BE49-F238E27FC236}">
                <a16:creationId xmlns:a16="http://schemas.microsoft.com/office/drawing/2014/main" id="{7297BD12-AB5D-4E6C-B492-79472BE0C3CF}"/>
              </a:ext>
            </a:extLst>
          </p:cNvPr>
          <p:cNvSpPr/>
          <p:nvPr/>
        </p:nvSpPr>
        <p:spPr>
          <a:xfrm rot="8921798">
            <a:off x="5656140" y="3511009"/>
            <a:ext cx="71180" cy="169739"/>
          </a:xfrm>
          <a:prstGeom prst="up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箭头: 上 16">
            <a:extLst>
              <a:ext uri="{FF2B5EF4-FFF2-40B4-BE49-F238E27FC236}">
                <a16:creationId xmlns:a16="http://schemas.microsoft.com/office/drawing/2014/main" id="{E2760F4C-1FF9-4DD0-AEB7-AFBE1D757599}"/>
              </a:ext>
            </a:extLst>
          </p:cNvPr>
          <p:cNvSpPr/>
          <p:nvPr/>
        </p:nvSpPr>
        <p:spPr>
          <a:xfrm rot="8921798">
            <a:off x="6197297" y="4353315"/>
            <a:ext cx="71180" cy="169739"/>
          </a:xfrm>
          <a:prstGeom prst="up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737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28793</TotalTime>
  <Words>4</Words>
  <Application>Microsoft Office PowerPoint</Application>
  <PresentationFormat>全屏显示(4:3)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陈国璞</dc:creator>
  <cp:lastModifiedBy>Guopu Chen</cp:lastModifiedBy>
  <cp:revision>313</cp:revision>
  <dcterms:created xsi:type="dcterms:W3CDTF">2017-12-20T15:58:01Z</dcterms:created>
  <dcterms:modified xsi:type="dcterms:W3CDTF">2019-04-16T09:14:25Z</dcterms:modified>
</cp:coreProperties>
</file>