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C4C4"/>
    <a:srgbClr val="1EA6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54" autoAdjust="0"/>
    <p:restoredTop sz="85987" autoAdjust="0"/>
  </p:normalViewPr>
  <p:slideViewPr>
    <p:cSldViewPr snapToGrid="0">
      <p:cViewPr varScale="1">
        <p:scale>
          <a:sx n="95" d="100"/>
          <a:sy n="95" d="100"/>
        </p:scale>
        <p:origin x="336" y="1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E9773C-18B7-4F6E-850C-4AF492BCCF7A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2DF738-ABA9-464F-A8E0-43888DEA1F5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5611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S3. </a:t>
            </a:r>
            <a:r>
              <a:rPr lang="en-US" altLang="zh-CN" sz="1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relationship between the microcapsule size and (a) voltage, (b) collection distance, (c) flow rate, and (d) concentration of the alginate solution.</a:t>
            </a:r>
            <a:endParaRPr lang="zh-CN" altLang="en-US" sz="12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2DF738-ABA9-464F-A8E0-43888DEA1F5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8740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33119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6658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754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409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435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841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0104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35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603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0583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984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584B5-EEB8-4C59-96BB-A9FB094B9D28}" type="datetimeFigureOut">
              <a:rPr lang="zh-CN" altLang="en-US" smtClean="0"/>
              <a:t>2019/4/1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A4268-6CC5-49C3-8D72-EE1CFAEDDC3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39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对象 5">
            <a:extLst>
              <a:ext uri="{FF2B5EF4-FFF2-40B4-BE49-F238E27FC236}">
                <a16:creationId xmlns:a16="http://schemas.microsoft.com/office/drawing/2014/main" id="{91AB2D00-E749-464E-8846-F8EDA797DF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371578"/>
              </p:ext>
            </p:extLst>
          </p:nvPr>
        </p:nvGraphicFramePr>
        <p:xfrm>
          <a:off x="4572000" y="347306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8" name="Graph" r:id="rId4" imgW="3920760" imgH="3000960" progId="Origin50.Graph">
                  <p:embed/>
                </p:oleObj>
              </mc:Choice>
              <mc:Fallback>
                <p:oleObj name="Graph" r:id="rId4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72000" y="347306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id="{9ADA7374-06A7-4DC5-8DD9-87A8C5D352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8807684"/>
              </p:ext>
            </p:extLst>
          </p:nvPr>
        </p:nvGraphicFramePr>
        <p:xfrm>
          <a:off x="942693" y="3185125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19" name="Graph" r:id="rId6" imgW="3920760" imgH="3000960" progId="Origin50.Graph">
                  <p:embed/>
                </p:oleObj>
              </mc:Choice>
              <mc:Fallback>
                <p:oleObj name="Graph" r:id="rId6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942693" y="3185125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>
            <a:extLst>
              <a:ext uri="{FF2B5EF4-FFF2-40B4-BE49-F238E27FC236}">
                <a16:creationId xmlns:a16="http://schemas.microsoft.com/office/drawing/2014/main" id="{A955548A-CAC0-41FC-913F-3D632148E9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5771431"/>
              </p:ext>
            </p:extLst>
          </p:nvPr>
        </p:nvGraphicFramePr>
        <p:xfrm>
          <a:off x="4557533" y="3185125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20" name="Graph" r:id="rId8" imgW="3920760" imgH="3000960" progId="Origin50.Graph">
                  <p:embed/>
                </p:oleObj>
              </mc:Choice>
              <mc:Fallback>
                <p:oleObj name="Graph" r:id="rId8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557533" y="3185125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文本框 8">
            <a:extLst>
              <a:ext uri="{FF2B5EF4-FFF2-40B4-BE49-F238E27FC236}">
                <a16:creationId xmlns:a16="http://schemas.microsoft.com/office/drawing/2014/main" id="{4330FEC0-986E-4477-8939-47B2D6A0AC59}"/>
              </a:ext>
            </a:extLst>
          </p:cNvPr>
          <p:cNvSpPr txBox="1"/>
          <p:nvPr/>
        </p:nvSpPr>
        <p:spPr>
          <a:xfrm>
            <a:off x="942693" y="35550"/>
            <a:ext cx="3200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sz="4400" dirty="0"/>
              <a:t>a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F1A8C7A-A912-46BB-BD97-4C7CA33968EC}"/>
              </a:ext>
            </a:extLst>
          </p:cNvPr>
          <p:cNvSpPr txBox="1"/>
          <p:nvPr/>
        </p:nvSpPr>
        <p:spPr>
          <a:xfrm>
            <a:off x="4538483" y="35549"/>
            <a:ext cx="3200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sz="4400" dirty="0"/>
              <a:t>b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E0B6CBF-9AF3-4609-A161-E8A68E2A3175}"/>
              </a:ext>
            </a:extLst>
          </p:cNvPr>
          <p:cNvSpPr txBox="1"/>
          <p:nvPr/>
        </p:nvSpPr>
        <p:spPr>
          <a:xfrm>
            <a:off x="942693" y="2893931"/>
            <a:ext cx="3200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sz="4400" dirty="0"/>
              <a:t>c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9DB655F-C8B7-4E65-BE89-9A2B9C0479FC}"/>
              </a:ext>
            </a:extLst>
          </p:cNvPr>
          <p:cNvSpPr txBox="1"/>
          <p:nvPr/>
        </p:nvSpPr>
        <p:spPr>
          <a:xfrm>
            <a:off x="4538483" y="2895982"/>
            <a:ext cx="3200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altLang="zh-CN" sz="4400" dirty="0"/>
              <a:t>d</a:t>
            </a:r>
          </a:p>
        </p:txBody>
      </p:sp>
      <p:graphicFrame>
        <p:nvGraphicFramePr>
          <p:cNvPr id="3" name="对象 2">
            <a:extLst>
              <a:ext uri="{FF2B5EF4-FFF2-40B4-BE49-F238E27FC236}">
                <a16:creationId xmlns:a16="http://schemas.microsoft.com/office/drawing/2014/main" id="{2A141461-8D0C-494C-B2E3-05FCDA1873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726621"/>
              </p:ext>
            </p:extLst>
          </p:nvPr>
        </p:nvGraphicFramePr>
        <p:xfrm>
          <a:off x="928226" y="252557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21" name="Graph" r:id="rId10" imgW="3920760" imgH="3000960" progId="Origin50.Graph">
                  <p:embed/>
                </p:oleObj>
              </mc:Choice>
              <mc:Fallback>
                <p:oleObj name="Graph" r:id="rId10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928226" y="252557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02978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28787</TotalTime>
  <Words>42</Words>
  <Application>Microsoft Office PowerPoint</Application>
  <PresentationFormat>全屏显示(4:3)</PresentationFormat>
  <Paragraphs>6</Paragraphs>
  <Slides>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Arial</vt:lpstr>
      <vt:lpstr>Calibri</vt:lpstr>
      <vt:lpstr>Calibri Light</vt:lpstr>
      <vt:lpstr>Times New Roman</vt:lpstr>
      <vt:lpstr>Office 主题​​</vt:lpstr>
      <vt:lpstr>Graph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陈国璞</dc:creator>
  <cp:lastModifiedBy>Guopu Chen</cp:lastModifiedBy>
  <cp:revision>312</cp:revision>
  <dcterms:created xsi:type="dcterms:W3CDTF">2017-12-20T15:58:01Z</dcterms:created>
  <dcterms:modified xsi:type="dcterms:W3CDTF">2019-04-01T08:51:12Z</dcterms:modified>
</cp:coreProperties>
</file>