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5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1EA6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54" autoAdjust="0"/>
    <p:restoredTop sz="85987" autoAdjust="0"/>
  </p:normalViewPr>
  <p:slideViewPr>
    <p:cSldViewPr snapToGrid="0">
      <p:cViewPr varScale="1">
        <p:scale>
          <a:sx n="95" d="100"/>
          <a:sy n="95" d="100"/>
        </p:scale>
        <p:origin x="336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E9773C-18B7-4F6E-850C-4AF492BCCF7A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2DF738-ABA9-464F-A8E0-43888DEA1F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611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DF738-ABA9-464F-A8E0-43888DEA1F5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215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3311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6658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754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409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2435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841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0104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535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5603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0583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4984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739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16D8042F-081C-4E35-B0B4-86DFE421DE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9187954"/>
              </p:ext>
            </p:extLst>
          </p:nvPr>
        </p:nvGraphicFramePr>
        <p:xfrm>
          <a:off x="870246" y="3425940"/>
          <a:ext cx="4123364" cy="315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2" name="Graph" r:id="rId4" imgW="3920760" imgH="3000960" progId="Origin50.Graph">
                  <p:embed/>
                </p:oleObj>
              </mc:Choice>
              <mc:Fallback>
                <p:oleObj name="Graph" r:id="rId4" imgW="3920760" imgH="3000960" progId="Origin50.Graph">
                  <p:embed/>
                  <p:pic>
                    <p:nvPicPr>
                      <p:cNvPr id="2" name="对象 1">
                        <a:extLst>
                          <a:ext uri="{FF2B5EF4-FFF2-40B4-BE49-F238E27FC236}">
                            <a16:creationId xmlns:a16="http://schemas.microsoft.com/office/drawing/2014/main" id="{16D8042F-081C-4E35-B0B4-86DFE421DE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70246" y="3425940"/>
                        <a:ext cx="4123364" cy="3155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id="{5E54E218-FB94-4213-B90C-D3E7C533A3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2266383"/>
              </p:ext>
            </p:extLst>
          </p:nvPr>
        </p:nvGraphicFramePr>
        <p:xfrm>
          <a:off x="4423647" y="3425940"/>
          <a:ext cx="4123364" cy="315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3" name="Graph" r:id="rId6" imgW="3920760" imgH="3000960" progId="Origin50.Graph">
                  <p:embed/>
                </p:oleObj>
              </mc:Choice>
              <mc:Fallback>
                <p:oleObj name="Graph" r:id="rId6" imgW="3920760" imgH="3000960" progId="Origin50.Graph">
                  <p:embed/>
                  <p:pic>
                    <p:nvPicPr>
                      <p:cNvPr id="6" name="对象 5">
                        <a:extLst>
                          <a:ext uri="{FF2B5EF4-FFF2-40B4-BE49-F238E27FC236}">
                            <a16:creationId xmlns:a16="http://schemas.microsoft.com/office/drawing/2014/main" id="{5E54E218-FB94-4213-B90C-D3E7C533A36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423647" y="3425940"/>
                        <a:ext cx="4123364" cy="3155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74830438-D883-4EC3-ACDE-D52B7760B20D}"/>
              </a:ext>
            </a:extLst>
          </p:cNvPr>
          <p:cNvSpPr txBox="1"/>
          <p:nvPr/>
        </p:nvSpPr>
        <p:spPr>
          <a:xfrm>
            <a:off x="1107240" y="85268"/>
            <a:ext cx="312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zh-CN" sz="4400" dirty="0"/>
              <a:t>a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AAC46D0-7309-443F-8BEE-2DA46184EAEC}"/>
              </a:ext>
            </a:extLst>
          </p:cNvPr>
          <p:cNvSpPr txBox="1"/>
          <p:nvPr/>
        </p:nvSpPr>
        <p:spPr>
          <a:xfrm>
            <a:off x="4660641" y="85267"/>
            <a:ext cx="312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zh-CN" sz="4400" dirty="0"/>
              <a:t>b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0AD07F0B-4A26-4C47-ACB2-396D129D40CA}"/>
              </a:ext>
            </a:extLst>
          </p:cNvPr>
          <p:cNvSpPr txBox="1"/>
          <p:nvPr/>
        </p:nvSpPr>
        <p:spPr>
          <a:xfrm>
            <a:off x="4660641" y="3216777"/>
            <a:ext cx="312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zh-CN" sz="4400" dirty="0"/>
              <a:t>d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2C76E758-8DFF-4FB6-B4A8-4B21199DC9A1}"/>
              </a:ext>
            </a:extLst>
          </p:cNvPr>
          <p:cNvSpPr txBox="1"/>
          <p:nvPr/>
        </p:nvSpPr>
        <p:spPr>
          <a:xfrm>
            <a:off x="1107240" y="3216777"/>
            <a:ext cx="312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zh-CN" sz="4400" dirty="0"/>
              <a:t>c</a:t>
            </a:r>
          </a:p>
        </p:txBody>
      </p:sp>
      <p:graphicFrame>
        <p:nvGraphicFramePr>
          <p:cNvPr id="10" name="对象 9">
            <a:extLst>
              <a:ext uri="{FF2B5EF4-FFF2-40B4-BE49-F238E27FC236}">
                <a16:creationId xmlns:a16="http://schemas.microsoft.com/office/drawing/2014/main" id="{056DB753-8DE1-4923-B512-889C9FE8FF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3191063"/>
              </p:ext>
            </p:extLst>
          </p:nvPr>
        </p:nvGraphicFramePr>
        <p:xfrm>
          <a:off x="812022" y="146115"/>
          <a:ext cx="4123363" cy="31551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4" name="Graph" r:id="rId8" imgW="3920760" imgH="3000960" progId="Origin50.Graph">
                  <p:embed/>
                </p:oleObj>
              </mc:Choice>
              <mc:Fallback>
                <p:oleObj name="Graph" r:id="rId8" imgW="3920760" imgH="3000960" progId="Origin50.Graph">
                  <p:embed/>
                  <p:pic>
                    <p:nvPicPr>
                      <p:cNvPr id="14" name="对象 13">
                        <a:extLst>
                          <a:ext uri="{FF2B5EF4-FFF2-40B4-BE49-F238E27FC236}">
                            <a16:creationId xmlns:a16="http://schemas.microsoft.com/office/drawing/2014/main" id="{08A0DECD-87A1-4B39-9B65-56D3BB8003F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12022" y="146115"/>
                        <a:ext cx="4123363" cy="31551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extLst>
              <a:ext uri="{FF2B5EF4-FFF2-40B4-BE49-F238E27FC236}">
                <a16:creationId xmlns:a16="http://schemas.microsoft.com/office/drawing/2014/main" id="{E6A353FC-6CFB-4BB4-8123-B85671F8BE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4250051"/>
              </p:ext>
            </p:extLst>
          </p:nvPr>
        </p:nvGraphicFramePr>
        <p:xfrm>
          <a:off x="4351762" y="146114"/>
          <a:ext cx="4123363" cy="31551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5" name="Graph" r:id="rId10" imgW="3920760" imgH="3000960" progId="Origin50.Graph">
                  <p:embed/>
                </p:oleObj>
              </mc:Choice>
              <mc:Fallback>
                <p:oleObj name="Graph" r:id="rId10" imgW="3920760" imgH="3000960" progId="Origin50.Graph">
                  <p:embed/>
                  <p:pic>
                    <p:nvPicPr>
                      <p:cNvPr id="15" name="对象 14">
                        <a:extLst>
                          <a:ext uri="{FF2B5EF4-FFF2-40B4-BE49-F238E27FC236}">
                            <a16:creationId xmlns:a16="http://schemas.microsoft.com/office/drawing/2014/main" id="{DAA668F3-294B-4D08-942F-8DDA9FBFF3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351762" y="146114"/>
                        <a:ext cx="4123363" cy="31551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57292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28787</TotalTime>
  <Words>5</Words>
  <Application>Microsoft Office PowerPoint</Application>
  <PresentationFormat>全屏显示(4:3)</PresentationFormat>
  <Paragraphs>5</Paragraphs>
  <Slides>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等线</vt:lpstr>
      <vt:lpstr>Arial</vt:lpstr>
      <vt:lpstr>Calibri</vt:lpstr>
      <vt:lpstr>Calibri Light</vt:lpstr>
      <vt:lpstr>Times New Roman</vt:lpstr>
      <vt:lpstr>Office 主题​​</vt:lpstr>
      <vt:lpstr>Graph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陈国璞</dc:creator>
  <cp:lastModifiedBy>Guopu Chen</cp:lastModifiedBy>
  <cp:revision>314</cp:revision>
  <dcterms:created xsi:type="dcterms:W3CDTF">2017-12-20T15:58:01Z</dcterms:created>
  <dcterms:modified xsi:type="dcterms:W3CDTF">2019-04-01T08:58:01Z</dcterms:modified>
</cp:coreProperties>
</file>