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1EA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4" autoAdjust="0"/>
    <p:restoredTop sz="85987" autoAdjust="0"/>
  </p:normalViewPr>
  <p:slideViewPr>
    <p:cSldViewPr snapToGrid="0">
      <p:cViewPr varScale="1">
        <p:scale>
          <a:sx n="95" d="100"/>
          <a:sy n="95" d="100"/>
        </p:scale>
        <p:origin x="33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9773C-18B7-4F6E-850C-4AF492BCCF7A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DF738-ABA9-464F-A8E0-43888DEA1F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61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DF738-ABA9-464F-A8E0-43888DEA1F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992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31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65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75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0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43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84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10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3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60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5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98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B7112010-9022-446F-8798-73DF2CAF31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00355"/>
              </p:ext>
            </p:extLst>
          </p:nvPr>
        </p:nvGraphicFramePr>
        <p:xfrm>
          <a:off x="740305" y="170444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1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0305" y="170444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C6BFF712-C562-4E8B-A98B-70D9DAC5C152}"/>
              </a:ext>
            </a:extLst>
          </p:cNvPr>
          <p:cNvSpPr txBox="1"/>
          <p:nvPr/>
        </p:nvSpPr>
        <p:spPr>
          <a:xfrm>
            <a:off x="618746" y="1431468"/>
            <a:ext cx="312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000" dirty="0"/>
              <a:t>a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DC6DA0E-EC98-4400-B43A-BD174735AC4B}"/>
              </a:ext>
            </a:extLst>
          </p:cNvPr>
          <p:cNvSpPr txBox="1"/>
          <p:nvPr/>
        </p:nvSpPr>
        <p:spPr>
          <a:xfrm>
            <a:off x="4275269" y="1431468"/>
            <a:ext cx="312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000" dirty="0"/>
              <a:t>b</a:t>
            </a:r>
          </a:p>
        </p:txBody>
      </p:sp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513DEB3C-9351-4E55-B2DC-A031A2F191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452949"/>
              </p:ext>
            </p:extLst>
          </p:nvPr>
        </p:nvGraphicFramePr>
        <p:xfrm>
          <a:off x="4370832" y="1704445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2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70832" y="1704445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6231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28788</TotalTime>
  <Words>3</Words>
  <Application>Microsoft Office PowerPoint</Application>
  <PresentationFormat>全屏显示(4:3)</PresentationFormat>
  <Paragraphs>3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Arial</vt:lpstr>
      <vt:lpstr>Calibri</vt:lpstr>
      <vt:lpstr>Calibri Light</vt:lpstr>
      <vt:lpstr>Times New Roman</vt:lpstr>
      <vt:lpstr>Office 主题​​</vt:lpstr>
      <vt:lpstr>Graph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陈国璞</dc:creator>
  <cp:lastModifiedBy>Guopu Chen</cp:lastModifiedBy>
  <cp:revision>315</cp:revision>
  <dcterms:created xsi:type="dcterms:W3CDTF">2017-12-20T15:58:01Z</dcterms:created>
  <dcterms:modified xsi:type="dcterms:W3CDTF">2019-04-01T08:58:12Z</dcterms:modified>
</cp:coreProperties>
</file>