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4" autoAdjust="0"/>
    <p:restoredTop sz="85987" autoAdjust="0"/>
  </p:normalViewPr>
  <p:slideViewPr>
    <p:cSldViewPr snapToGrid="0">
      <p:cViewPr varScale="1">
        <p:scale>
          <a:sx n="95" d="100"/>
          <a:sy n="95" d="100"/>
        </p:scale>
        <p:origin x="33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DF738-ABA9-464F-A8E0-43888DEA1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89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989DBA0F-9386-4C24-90E6-0DEAA35015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173420"/>
              </p:ext>
            </p:extLst>
          </p:nvPr>
        </p:nvGraphicFramePr>
        <p:xfrm>
          <a:off x="2199092" y="1613293"/>
          <a:ext cx="4745815" cy="363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6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9092" y="1613293"/>
                        <a:ext cx="4745815" cy="3631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080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28789</TotalTime>
  <Words>1</Words>
  <Application>Microsoft Office PowerPoint</Application>
  <PresentationFormat>全屏显示(4:3)</PresentationFormat>
  <Paragraphs>1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Office 主题​​</vt:lpstr>
      <vt:lpstr>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319</cp:revision>
  <dcterms:created xsi:type="dcterms:W3CDTF">2017-12-20T15:58:01Z</dcterms:created>
  <dcterms:modified xsi:type="dcterms:W3CDTF">2019-04-01T08:58:38Z</dcterms:modified>
</cp:coreProperties>
</file>