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-114" y="-3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FBD55-7DD7-4D28-9D77-F695A577AE60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BBEF2-6C68-4662-91AC-16A4F6DE96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0404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FBD55-7DD7-4D28-9D77-F695A577AE60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BBEF2-6C68-4662-91AC-16A4F6DE96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497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FBD55-7DD7-4D28-9D77-F695A577AE60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BBEF2-6C68-4662-91AC-16A4F6DE96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581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FBD55-7DD7-4D28-9D77-F695A577AE60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BBEF2-6C68-4662-91AC-16A4F6DE96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41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FBD55-7DD7-4D28-9D77-F695A577AE60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BBEF2-6C68-4662-91AC-16A4F6DE96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042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FBD55-7DD7-4D28-9D77-F695A577AE60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BBEF2-6C68-4662-91AC-16A4F6DE96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031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FBD55-7DD7-4D28-9D77-F695A577AE60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BBEF2-6C68-4662-91AC-16A4F6DE96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055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FBD55-7DD7-4D28-9D77-F695A577AE60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BBEF2-6C68-4662-91AC-16A4F6DE96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257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FBD55-7DD7-4D28-9D77-F695A577AE60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BBEF2-6C68-4662-91AC-16A4F6DE96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289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FBD55-7DD7-4D28-9D77-F695A577AE60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BBEF2-6C68-4662-91AC-16A4F6DE96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99439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FBD55-7DD7-4D28-9D77-F695A577AE60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BBEF2-6C68-4662-91AC-16A4F6DE96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879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4FBD55-7DD7-4D28-9D77-F695A577AE60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6BBEF2-6C68-4662-91AC-16A4F6DE96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966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573051" y="117926"/>
            <a:ext cx="10607567" cy="6378991"/>
            <a:chOff x="548113" y="142864"/>
            <a:chExt cx="10264605" cy="6378991"/>
          </a:xfrm>
        </p:grpSpPr>
        <p:grpSp>
          <p:nvGrpSpPr>
            <p:cNvPr id="12" name="Group 11"/>
            <p:cNvGrpSpPr/>
            <p:nvPr/>
          </p:nvGrpSpPr>
          <p:grpSpPr>
            <a:xfrm>
              <a:off x="548113" y="142864"/>
              <a:ext cx="10264605" cy="6378991"/>
              <a:chOff x="681116" y="176115"/>
              <a:chExt cx="10264605" cy="6378991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1114086" y="493134"/>
                <a:ext cx="8595179" cy="5846271"/>
                <a:chOff x="1155650" y="293628"/>
                <a:chExt cx="8811310" cy="5846271"/>
              </a:xfrm>
            </p:grpSpPr>
            <p:pic>
              <p:nvPicPr>
                <p:cNvPr id="2" name="Picture 1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1155650" y="373550"/>
                  <a:ext cx="8811310" cy="5766349"/>
                </a:xfrm>
                <a:prstGeom prst="rect">
                  <a:avLst/>
                </a:prstGeom>
              </p:spPr>
            </p:pic>
            <p:sp>
              <p:nvSpPr>
                <p:cNvPr id="3" name="TextBox 2">
                  <a:extLst>
                    <a:ext uri="{FF2B5EF4-FFF2-40B4-BE49-F238E27FC236}">
                      <a16:creationId xmlns="" xmlns:a16="http://schemas.microsoft.com/office/drawing/2014/main" id="{01A680C7-5725-4604-81BC-FD7EFB3C293E}"/>
                    </a:ext>
                  </a:extLst>
                </p:cNvPr>
                <p:cNvSpPr txBox="1"/>
                <p:nvPr/>
              </p:nvSpPr>
              <p:spPr>
                <a:xfrm>
                  <a:off x="1217620" y="293628"/>
                  <a:ext cx="360218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b="1" dirty="0">
                      <a:solidFill>
                        <a:schemeClr val="bg1"/>
                      </a:solidFill>
                    </a:rPr>
                    <a:t>a</a:t>
                  </a:r>
                </a:p>
              </p:txBody>
            </p:sp>
            <p:sp>
              <p:nvSpPr>
                <p:cNvPr id="4" name="TextBox 3">
                  <a:extLst>
                    <a:ext uri="{FF2B5EF4-FFF2-40B4-BE49-F238E27FC236}">
                      <a16:creationId xmlns="" xmlns:a16="http://schemas.microsoft.com/office/drawing/2014/main" id="{90813B83-8B0A-46D4-AC5F-800830A9713F}"/>
                    </a:ext>
                  </a:extLst>
                </p:cNvPr>
                <p:cNvSpPr txBox="1"/>
                <p:nvPr/>
              </p:nvSpPr>
              <p:spPr>
                <a:xfrm>
                  <a:off x="4112933" y="396157"/>
                  <a:ext cx="360218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b="1" dirty="0">
                      <a:solidFill>
                        <a:schemeClr val="bg1"/>
                      </a:solidFill>
                    </a:rPr>
                    <a:t>b</a:t>
                  </a:r>
                </a:p>
              </p:txBody>
            </p:sp>
            <p:sp>
              <p:nvSpPr>
                <p:cNvPr id="5" name="TextBox 4">
                  <a:extLst>
                    <a:ext uri="{FF2B5EF4-FFF2-40B4-BE49-F238E27FC236}">
                      <a16:creationId xmlns="" xmlns:a16="http://schemas.microsoft.com/office/drawing/2014/main" id="{34404FB5-72C5-40DE-9148-58CAFFC5A4A3}"/>
                    </a:ext>
                  </a:extLst>
                </p:cNvPr>
                <p:cNvSpPr txBox="1"/>
                <p:nvPr/>
              </p:nvSpPr>
              <p:spPr>
                <a:xfrm>
                  <a:off x="7008245" y="373550"/>
                  <a:ext cx="360218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b="1" dirty="0">
                      <a:solidFill>
                        <a:schemeClr val="bg1"/>
                      </a:solidFill>
                    </a:rPr>
                    <a:t>c</a:t>
                  </a:r>
                </a:p>
              </p:txBody>
            </p:sp>
            <p:sp>
              <p:nvSpPr>
                <p:cNvPr id="6" name="TextBox 5">
                  <a:extLst>
                    <a:ext uri="{FF2B5EF4-FFF2-40B4-BE49-F238E27FC236}">
                      <a16:creationId xmlns="" xmlns:a16="http://schemas.microsoft.com/office/drawing/2014/main" id="{5D7C97AC-2590-4D0A-8ADE-23D7EA61D384}"/>
                    </a:ext>
                  </a:extLst>
                </p:cNvPr>
                <p:cNvSpPr txBox="1"/>
                <p:nvPr/>
              </p:nvSpPr>
              <p:spPr>
                <a:xfrm>
                  <a:off x="1185560" y="3256724"/>
                  <a:ext cx="360218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b="1" dirty="0">
                      <a:solidFill>
                        <a:schemeClr val="bg1"/>
                      </a:solidFill>
                    </a:rPr>
                    <a:t>d</a:t>
                  </a:r>
                </a:p>
              </p:txBody>
            </p:sp>
            <p:sp>
              <p:nvSpPr>
                <p:cNvPr id="7" name="TextBox 6">
                  <a:extLst>
                    <a:ext uri="{FF2B5EF4-FFF2-40B4-BE49-F238E27FC236}">
                      <a16:creationId xmlns="" xmlns:a16="http://schemas.microsoft.com/office/drawing/2014/main" id="{9D80A62D-A90F-434A-B6F9-7771D501D1C8}"/>
                    </a:ext>
                  </a:extLst>
                </p:cNvPr>
                <p:cNvSpPr txBox="1"/>
                <p:nvPr/>
              </p:nvSpPr>
              <p:spPr>
                <a:xfrm>
                  <a:off x="4112933" y="3241119"/>
                  <a:ext cx="360218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b="1" dirty="0">
                      <a:solidFill>
                        <a:schemeClr val="bg1"/>
                      </a:solidFill>
                    </a:rPr>
                    <a:t>e</a:t>
                  </a:r>
                </a:p>
              </p:txBody>
            </p:sp>
            <p:sp>
              <p:nvSpPr>
                <p:cNvPr id="8" name="TextBox 7">
                  <a:extLst>
                    <a:ext uri="{FF2B5EF4-FFF2-40B4-BE49-F238E27FC236}">
                      <a16:creationId xmlns="" xmlns:a16="http://schemas.microsoft.com/office/drawing/2014/main" id="{4BFF11C6-1A30-43C1-9E7B-9EA3417E7E84}"/>
                    </a:ext>
                  </a:extLst>
                </p:cNvPr>
                <p:cNvSpPr txBox="1"/>
                <p:nvPr/>
              </p:nvSpPr>
              <p:spPr>
                <a:xfrm>
                  <a:off x="7039946" y="3241118"/>
                  <a:ext cx="360218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b="1" dirty="0">
                      <a:solidFill>
                        <a:schemeClr val="bg1"/>
                      </a:solidFill>
                    </a:rPr>
                    <a:t>f</a:t>
                  </a:r>
                </a:p>
              </p:txBody>
            </p:sp>
          </p:grpSp>
          <p:sp>
            <p:nvSpPr>
              <p:cNvPr id="9" name="TextBox 8">
                <a:extLst>
                  <a:ext uri="{FF2B5EF4-FFF2-40B4-BE49-F238E27FC236}">
                    <a16:creationId xmlns="" xmlns:a16="http://schemas.microsoft.com/office/drawing/2014/main" id="{3CBD8DCE-AA84-459A-A415-2FEB305E68E4}"/>
                  </a:ext>
                </a:extLst>
              </p:cNvPr>
              <p:cNvSpPr txBox="1"/>
              <p:nvPr/>
            </p:nvSpPr>
            <p:spPr>
              <a:xfrm>
                <a:off x="1240255" y="176115"/>
                <a:ext cx="9705466" cy="4195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/>
                  <a:t>        </a:t>
                </a:r>
                <a:r>
                  <a:rPr lang="en-US" sz="2000" b="1" dirty="0">
                    <a:solidFill>
                      <a:schemeClr val="accent1"/>
                    </a:solidFill>
                  </a:rPr>
                  <a:t>DAPI </a:t>
                </a:r>
                <a:r>
                  <a:rPr lang="en-US" sz="2000" b="1" dirty="0"/>
                  <a:t>                                                   </a:t>
                </a:r>
                <a:r>
                  <a:rPr lang="en-US" sz="2000" b="1" dirty="0">
                    <a:solidFill>
                      <a:srgbClr val="00B050"/>
                    </a:solidFill>
                  </a:rPr>
                  <a:t>Cx-40</a:t>
                </a:r>
                <a:r>
                  <a:rPr lang="en-US" sz="2000" b="1" dirty="0"/>
                  <a:t>                                   </a:t>
                </a:r>
                <a:r>
                  <a:rPr lang="en-US" sz="2000" b="1" dirty="0">
                    <a:solidFill>
                      <a:srgbClr val="FF0000"/>
                    </a:solidFill>
                  </a:rPr>
                  <a:t> Cx-37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="" xmlns:a16="http://schemas.microsoft.com/office/drawing/2014/main" id="{F3CE34A1-76F3-43B9-A300-3024C7F83711}"/>
                  </a:ext>
                </a:extLst>
              </p:cNvPr>
              <p:cNvSpPr txBox="1"/>
              <p:nvPr/>
            </p:nvSpPr>
            <p:spPr>
              <a:xfrm rot="16200000">
                <a:off x="-2098551" y="3375330"/>
                <a:ext cx="595944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/>
                  <a:t>     2µg/mL chalcone treated                   Control</a:t>
                </a:r>
              </a:p>
            </p:txBody>
          </p:sp>
        </p:grpSp>
        <p:sp>
          <p:nvSpPr>
            <p:cNvPr id="13" name="TextBox 12">
              <a:extLst>
                <a:ext uri="{FF2B5EF4-FFF2-40B4-BE49-F238E27FC236}">
                  <a16:creationId xmlns="" xmlns:a16="http://schemas.microsoft.com/office/drawing/2014/main" id="{69D472EC-502B-4BBD-A98C-BB0A42C8C89E}"/>
                </a:ext>
              </a:extLst>
            </p:cNvPr>
            <p:cNvSpPr txBox="1"/>
            <p:nvPr/>
          </p:nvSpPr>
          <p:spPr>
            <a:xfrm>
              <a:off x="3257754" y="5983810"/>
              <a:ext cx="999352" cy="2160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schemeClr val="bg1"/>
                  </a:solidFill>
                </a:rPr>
                <a:t>200 µm</a:t>
              </a:r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="" xmlns:a16="http://schemas.microsoft.com/office/drawing/2014/main" id="{2801BC8A-F8BC-4955-A109-D659ADDEDDFE}"/>
                </a:ext>
              </a:extLst>
            </p:cNvPr>
            <p:cNvCxnSpPr>
              <a:cxnSpLocks/>
            </p:cNvCxnSpPr>
            <p:nvPr/>
          </p:nvCxnSpPr>
          <p:spPr>
            <a:xfrm>
              <a:off x="3316213" y="6199829"/>
              <a:ext cx="494787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="" xmlns:a16="http://schemas.microsoft.com/office/drawing/2014/main" id="{0239C575-FB3A-47E5-B315-3C9F77772333}"/>
                </a:ext>
              </a:extLst>
            </p:cNvPr>
            <p:cNvSpPr txBox="1"/>
            <p:nvPr/>
          </p:nvSpPr>
          <p:spPr>
            <a:xfrm>
              <a:off x="3284086" y="3151643"/>
              <a:ext cx="999352" cy="2160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schemeClr val="bg1"/>
                  </a:solidFill>
                </a:rPr>
                <a:t>200 µm</a:t>
              </a: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="" xmlns:a16="http://schemas.microsoft.com/office/drawing/2014/main" id="{CDF5D11F-065E-4754-93B1-993A463F55CE}"/>
                </a:ext>
              </a:extLst>
            </p:cNvPr>
            <p:cNvCxnSpPr>
              <a:cxnSpLocks/>
            </p:cNvCxnSpPr>
            <p:nvPr/>
          </p:nvCxnSpPr>
          <p:spPr>
            <a:xfrm>
              <a:off x="3377443" y="3367662"/>
              <a:ext cx="494787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="" xmlns:a16="http://schemas.microsoft.com/office/drawing/2014/main" id="{7BC0AC6B-B8BD-4209-9C2A-193C2E3B59C2}"/>
                </a:ext>
              </a:extLst>
            </p:cNvPr>
            <p:cNvSpPr txBox="1"/>
            <p:nvPr/>
          </p:nvSpPr>
          <p:spPr>
            <a:xfrm>
              <a:off x="8940399" y="3150303"/>
              <a:ext cx="999352" cy="2160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schemeClr val="bg1"/>
                  </a:solidFill>
                </a:rPr>
                <a:t>200 µm</a:t>
              </a: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="" xmlns:a16="http://schemas.microsoft.com/office/drawing/2014/main" id="{D6A37CE9-C4E1-46EF-AD24-5F93AA1D55F7}"/>
                </a:ext>
              </a:extLst>
            </p:cNvPr>
            <p:cNvCxnSpPr>
              <a:cxnSpLocks/>
            </p:cNvCxnSpPr>
            <p:nvPr/>
          </p:nvCxnSpPr>
          <p:spPr>
            <a:xfrm>
              <a:off x="9018461" y="3387106"/>
              <a:ext cx="494787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="" xmlns:a16="http://schemas.microsoft.com/office/drawing/2014/main" id="{E0B74F6B-EF03-4136-9B6A-63ADB4E3AE46}"/>
                </a:ext>
              </a:extLst>
            </p:cNvPr>
            <p:cNvSpPr txBox="1"/>
            <p:nvPr/>
          </p:nvSpPr>
          <p:spPr>
            <a:xfrm>
              <a:off x="6086765" y="3150303"/>
              <a:ext cx="999352" cy="2160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schemeClr val="bg1"/>
                  </a:solidFill>
                </a:rPr>
                <a:t>200 µm</a:t>
              </a: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="" xmlns:a16="http://schemas.microsoft.com/office/drawing/2014/main" id="{2FF9F119-E249-4273-9409-9A4F0D1C25CE}"/>
                </a:ext>
              </a:extLst>
            </p:cNvPr>
            <p:cNvCxnSpPr>
              <a:cxnSpLocks/>
            </p:cNvCxnSpPr>
            <p:nvPr/>
          </p:nvCxnSpPr>
          <p:spPr>
            <a:xfrm>
              <a:off x="6161579" y="3387105"/>
              <a:ext cx="494787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="" xmlns:a16="http://schemas.microsoft.com/office/drawing/2014/main" id="{F79B72BF-CCCA-45D4-B230-15045B50B672}"/>
                </a:ext>
              </a:extLst>
            </p:cNvPr>
            <p:cNvSpPr txBox="1"/>
            <p:nvPr/>
          </p:nvSpPr>
          <p:spPr>
            <a:xfrm>
              <a:off x="8940399" y="6004594"/>
              <a:ext cx="999352" cy="2160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schemeClr val="bg1"/>
                  </a:solidFill>
                </a:rPr>
                <a:t>200 µm</a:t>
              </a: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="" xmlns:a16="http://schemas.microsoft.com/office/drawing/2014/main" id="{21CBC585-D2DF-4D89-98FA-D6A0AA765C9F}"/>
                </a:ext>
              </a:extLst>
            </p:cNvPr>
            <p:cNvCxnSpPr>
              <a:cxnSpLocks/>
            </p:cNvCxnSpPr>
            <p:nvPr/>
          </p:nvCxnSpPr>
          <p:spPr>
            <a:xfrm>
              <a:off x="9018460" y="6233400"/>
              <a:ext cx="494787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="" xmlns:a16="http://schemas.microsoft.com/office/drawing/2014/main" id="{896E7CDD-6310-4381-B332-FC1F13E22B7C}"/>
                </a:ext>
              </a:extLst>
            </p:cNvPr>
            <p:cNvSpPr txBox="1"/>
            <p:nvPr/>
          </p:nvSpPr>
          <p:spPr>
            <a:xfrm>
              <a:off x="6112852" y="5983810"/>
              <a:ext cx="999352" cy="2160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schemeClr val="bg1"/>
                  </a:solidFill>
                </a:rPr>
                <a:t>200 µm</a:t>
              </a:r>
            </a:p>
          </p:txBody>
        </p:sp>
        <p:cxnSp>
          <p:nvCxnSpPr>
            <p:cNvPr id="24" name="Straight Connector 23">
              <a:extLst>
                <a:ext uri="{FF2B5EF4-FFF2-40B4-BE49-F238E27FC236}">
                  <a16:creationId xmlns="" xmlns:a16="http://schemas.microsoft.com/office/drawing/2014/main" id="{A1575877-35C3-4F19-AC94-C9F5A29A517F}"/>
                </a:ext>
              </a:extLst>
            </p:cNvPr>
            <p:cNvCxnSpPr>
              <a:cxnSpLocks/>
            </p:cNvCxnSpPr>
            <p:nvPr/>
          </p:nvCxnSpPr>
          <p:spPr>
            <a:xfrm>
              <a:off x="6187665" y="6220613"/>
              <a:ext cx="494787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TextBox 27">
            <a:extLst>
              <a:ext uri="{FF2B5EF4-FFF2-40B4-BE49-F238E27FC236}">
                <a16:creationId xmlns="" xmlns:a16="http://schemas.microsoft.com/office/drawing/2014/main" id="{F70CD6CA-486B-4632-A867-BD7AAD1913EB}"/>
              </a:ext>
            </a:extLst>
          </p:cNvPr>
          <p:cNvSpPr txBox="1"/>
          <p:nvPr/>
        </p:nvSpPr>
        <p:spPr>
          <a:xfrm>
            <a:off x="10628297" y="6299826"/>
            <a:ext cx="1891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Supplementary Figure </a:t>
            </a:r>
            <a:r>
              <a:rPr lang="en-US" b="1" dirty="0" smtClean="0"/>
              <a:t>4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6287143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1330</TotalTime>
  <Words>30</Words>
  <Application>Microsoft Office PowerPoint</Application>
  <PresentationFormat>Custom</PresentationFormat>
  <Paragraphs>15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Md Mydul Islam</dc:creator>
  <cp:lastModifiedBy>HOLIMPO</cp:lastModifiedBy>
  <cp:revision>19</cp:revision>
  <dcterms:created xsi:type="dcterms:W3CDTF">2018-09-11T17:07:13Z</dcterms:created>
  <dcterms:modified xsi:type="dcterms:W3CDTF">2018-10-24T01:37:17Z</dcterms:modified>
</cp:coreProperties>
</file>