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114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40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9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1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3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5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5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8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4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7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6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EC874162-6719-4D00-BE2F-83046ED7DA40}"/>
              </a:ext>
            </a:extLst>
          </p:cNvPr>
          <p:cNvSpPr txBox="1"/>
          <p:nvPr/>
        </p:nvSpPr>
        <p:spPr>
          <a:xfrm>
            <a:off x="10628297" y="6299826"/>
            <a:ext cx="1891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8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79F2EBD1-B9EC-4C69-A4FF-C2BAEEA7E3F5}"/>
              </a:ext>
            </a:extLst>
          </p:cNvPr>
          <p:cNvGrpSpPr/>
          <p:nvPr/>
        </p:nvGrpSpPr>
        <p:grpSpPr>
          <a:xfrm>
            <a:off x="89719" y="305268"/>
            <a:ext cx="11486396" cy="6114385"/>
            <a:chOff x="89719" y="305268"/>
            <a:chExt cx="11486396" cy="6114385"/>
          </a:xfrm>
        </p:grpSpPr>
        <p:grpSp>
          <p:nvGrpSpPr>
            <p:cNvPr id="89" name="Group 88">
              <a:extLst>
                <a:ext uri="{FF2B5EF4-FFF2-40B4-BE49-F238E27FC236}">
                  <a16:creationId xmlns="" xmlns:a16="http://schemas.microsoft.com/office/drawing/2014/main" id="{EE6B184D-6975-4D75-9608-85DC34347C5E}"/>
                </a:ext>
              </a:extLst>
            </p:cNvPr>
            <p:cNvGrpSpPr/>
            <p:nvPr/>
          </p:nvGrpSpPr>
          <p:grpSpPr>
            <a:xfrm>
              <a:off x="89719" y="305268"/>
              <a:ext cx="11486396" cy="6114385"/>
              <a:chOff x="89719" y="305268"/>
              <a:chExt cx="11486396" cy="6114385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="" xmlns:a16="http://schemas.microsoft.com/office/drawing/2014/main" id="{AB976BDB-6141-4DC7-BA8C-6345CFCD0546}"/>
                  </a:ext>
                </a:extLst>
              </p:cNvPr>
              <p:cNvGrpSpPr/>
              <p:nvPr/>
            </p:nvGrpSpPr>
            <p:grpSpPr>
              <a:xfrm>
                <a:off x="89719" y="305268"/>
                <a:ext cx="11486396" cy="6114385"/>
                <a:chOff x="117999" y="361830"/>
                <a:chExt cx="11168837" cy="5839648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="" xmlns:a16="http://schemas.microsoft.com/office/drawing/2014/main" id="{F61B98E6-684B-4FAD-BE7F-49A1C79BE87A}"/>
                    </a:ext>
                  </a:extLst>
                </p:cNvPr>
                <p:cNvGrpSpPr/>
                <p:nvPr/>
              </p:nvGrpSpPr>
              <p:grpSpPr>
                <a:xfrm>
                  <a:off x="1084981" y="841249"/>
                  <a:ext cx="10022038" cy="5360229"/>
                  <a:chOff x="980635" y="499704"/>
                  <a:chExt cx="10022038" cy="5360229"/>
                </a:xfrm>
              </p:grpSpPr>
              <p:grpSp>
                <p:nvGrpSpPr>
                  <p:cNvPr id="36" name="Group 35">
                    <a:extLst>
                      <a:ext uri="{FF2B5EF4-FFF2-40B4-BE49-F238E27FC236}">
                        <a16:creationId xmlns="" xmlns:a16="http://schemas.microsoft.com/office/drawing/2014/main" id="{92FF72A2-EA77-41F7-AA72-C36994B0C0E2}"/>
                      </a:ext>
                    </a:extLst>
                  </p:cNvPr>
                  <p:cNvGrpSpPr/>
                  <p:nvPr/>
                </p:nvGrpSpPr>
                <p:grpSpPr>
                  <a:xfrm>
                    <a:off x="980635" y="499704"/>
                    <a:ext cx="10022038" cy="2671480"/>
                    <a:chOff x="1257726" y="484585"/>
                    <a:chExt cx="10022038" cy="2671480"/>
                  </a:xfrm>
                </p:grpSpPr>
                <p:pic>
                  <p:nvPicPr>
                    <p:cNvPr id="29" name="Picture 28">
                      <a:extLst>
                        <a:ext uri="{FF2B5EF4-FFF2-40B4-BE49-F238E27FC236}">
                          <a16:creationId xmlns="" xmlns:a16="http://schemas.microsoft.com/office/drawing/2014/main" id="{AAEA7C16-AA66-440E-9C6F-4D7DB650A8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3620156" y="527165"/>
                      <a:ext cx="923925" cy="26289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" name="Picture 30">
                      <a:extLst>
                        <a:ext uri="{FF2B5EF4-FFF2-40B4-BE49-F238E27FC236}">
                          <a16:creationId xmlns="" xmlns:a16="http://schemas.microsoft.com/office/drawing/2014/main" id="{50E8A5F0-C226-477D-A559-6CAFD0E8A7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1257726" y="606304"/>
                      <a:ext cx="2438400" cy="250718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" name="Picture 31">
                      <a:extLst>
                        <a:ext uri="{FF2B5EF4-FFF2-40B4-BE49-F238E27FC236}">
                          <a16:creationId xmlns="" xmlns:a16="http://schemas.microsoft.com/office/drawing/2014/main" id="{D74A05A6-236D-4571-8D9C-BBF753664A8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4572644" y="606304"/>
                      <a:ext cx="2505137" cy="250718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" name="Picture 32">
                      <a:extLst>
                        <a:ext uri="{FF2B5EF4-FFF2-40B4-BE49-F238E27FC236}">
                          <a16:creationId xmlns="" xmlns:a16="http://schemas.microsoft.com/office/drawing/2014/main" id="{11008EB7-0349-4472-B399-C86D269693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7045914" y="484585"/>
                      <a:ext cx="923925" cy="267148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" name="Picture 33">
                      <a:extLst>
                        <a:ext uri="{FF2B5EF4-FFF2-40B4-BE49-F238E27FC236}">
                          <a16:creationId xmlns="" xmlns:a16="http://schemas.microsoft.com/office/drawing/2014/main" id="{45EE9E1B-6F2B-4E5E-8A2D-7104F18FBC2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8098414" y="606304"/>
                      <a:ext cx="2257425" cy="250718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" name="Picture 34">
                      <a:extLst>
                        <a:ext uri="{FF2B5EF4-FFF2-40B4-BE49-F238E27FC236}">
                          <a16:creationId xmlns="" xmlns:a16="http://schemas.microsoft.com/office/drawing/2014/main" id="{53FA9B45-E46E-4F6B-BBEE-2F25FC17F5E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10355839" y="484585"/>
                      <a:ext cx="923925" cy="2671480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43" name="Group 42">
                    <a:extLst>
                      <a:ext uri="{FF2B5EF4-FFF2-40B4-BE49-F238E27FC236}">
                        <a16:creationId xmlns="" xmlns:a16="http://schemas.microsoft.com/office/drawing/2014/main" id="{FD8A5F0A-31BB-4CEC-98CE-5DC9789A8C7B}"/>
                      </a:ext>
                    </a:extLst>
                  </p:cNvPr>
                  <p:cNvGrpSpPr/>
                  <p:nvPr/>
                </p:nvGrpSpPr>
                <p:grpSpPr>
                  <a:xfrm>
                    <a:off x="1062843" y="3336140"/>
                    <a:ext cx="9922580" cy="2523793"/>
                    <a:chOff x="1080093" y="3441247"/>
                    <a:chExt cx="9922580" cy="2523793"/>
                  </a:xfrm>
                </p:grpSpPr>
                <p:pic>
                  <p:nvPicPr>
                    <p:cNvPr id="37" name="Picture 36">
                      <a:extLst>
                        <a:ext uri="{FF2B5EF4-FFF2-40B4-BE49-F238E27FC236}">
                          <a16:creationId xmlns="" xmlns:a16="http://schemas.microsoft.com/office/drawing/2014/main" id="{3CE00DEF-E29C-4F27-BDDB-59D9224BB78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1080093" y="3471718"/>
                      <a:ext cx="2356191" cy="243202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" name="Picture 37">
                      <a:extLst>
                        <a:ext uri="{FF2B5EF4-FFF2-40B4-BE49-F238E27FC236}">
                          <a16:creationId xmlns="" xmlns:a16="http://schemas.microsoft.com/office/drawing/2014/main" id="{B8BB6984-0AB6-489A-B509-5A4A9D6D2A8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3388879" y="3441247"/>
                      <a:ext cx="923925" cy="2492966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" name="Picture 38">
                      <a:extLst>
                        <a:ext uri="{FF2B5EF4-FFF2-40B4-BE49-F238E27FC236}">
                          <a16:creationId xmlns="" xmlns:a16="http://schemas.microsoft.com/office/drawing/2014/main" id="{B6C699C4-7FBA-4C15-B295-95A5CC49596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4312804" y="3471718"/>
                      <a:ext cx="2485828" cy="246285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" name="Picture 39">
                      <a:extLst>
                        <a:ext uri="{FF2B5EF4-FFF2-40B4-BE49-F238E27FC236}">
                          <a16:creationId xmlns="" xmlns:a16="http://schemas.microsoft.com/office/drawing/2014/main" id="{30641F48-367B-4500-95EB-9208D29A86F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6846038" y="3472074"/>
                      <a:ext cx="923925" cy="2492966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" name="Picture 40">
                      <a:extLst>
                        <a:ext uri="{FF2B5EF4-FFF2-40B4-BE49-F238E27FC236}">
                          <a16:creationId xmlns="" xmlns:a16="http://schemas.microsoft.com/office/drawing/2014/main" id="{9AE6C87B-52C7-40E7-9DF8-F50EF1766E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/>
                    <a:stretch>
                      <a:fillRect/>
                    </a:stretch>
                  </p:blipFill>
                  <p:spPr>
                    <a:xfrm>
                      <a:off x="7838573" y="3501867"/>
                      <a:ext cx="2293371" cy="24631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" name="Picture 41">
                      <a:extLst>
                        <a:ext uri="{FF2B5EF4-FFF2-40B4-BE49-F238E27FC236}">
                          <a16:creationId xmlns="" xmlns:a16="http://schemas.microsoft.com/office/drawing/2014/main" id="{54B54592-159D-4A59-B657-3DE61737DF2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10078748" y="3501867"/>
                      <a:ext cx="923925" cy="2432346"/>
                    </a:xfrm>
                    <a:prstGeom prst="rect">
                      <a:avLst/>
                    </a:prstGeom>
                  </p:spPr>
                </p:pic>
              </p:grpSp>
            </p:grpSp>
            <p:sp>
              <p:nvSpPr>
                <p:cNvPr id="45" name="TextBox 44">
                  <a:extLst>
                    <a:ext uri="{FF2B5EF4-FFF2-40B4-BE49-F238E27FC236}">
                      <a16:creationId xmlns="" xmlns:a16="http://schemas.microsoft.com/office/drawing/2014/main" id="{AFE3C89F-5070-4593-BF0F-E5C2AD90BA42}"/>
                    </a:ext>
                  </a:extLst>
                </p:cNvPr>
                <p:cNvSpPr txBox="1"/>
                <p:nvPr/>
              </p:nvSpPr>
              <p:spPr>
                <a:xfrm>
                  <a:off x="1167189" y="361830"/>
                  <a:ext cx="1011964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/>
                    <a:t>             Control                        0.2µg/mL chalcone treatment           2µg/mL chalcone treatment 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="" xmlns:a16="http://schemas.microsoft.com/office/drawing/2014/main" id="{F78BD3BB-F73A-499E-B6A3-297BB971D73A}"/>
                    </a:ext>
                  </a:extLst>
                </p:cNvPr>
                <p:cNvSpPr txBox="1"/>
                <p:nvPr/>
              </p:nvSpPr>
              <p:spPr>
                <a:xfrm>
                  <a:off x="117999" y="1996517"/>
                  <a:ext cx="1049190" cy="30469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/>
                    <a:t> </a:t>
                  </a:r>
                  <a:r>
                    <a:rPr lang="en-US" sz="3200" b="1" dirty="0"/>
                    <a:t>σ </a:t>
                  </a:r>
                  <a:r>
                    <a:rPr lang="en-US" sz="3200" b="1" baseline="-25000" dirty="0"/>
                    <a:t>max</a:t>
                  </a:r>
                  <a:r>
                    <a:rPr lang="en-US" sz="3200" b="1" dirty="0"/>
                    <a:t>              </a:t>
                  </a:r>
                </a:p>
                <a:p>
                  <a:endParaRPr lang="en-US" sz="3200" b="1" dirty="0"/>
                </a:p>
                <a:p>
                  <a:endParaRPr lang="en-US" sz="3200" b="1" dirty="0"/>
                </a:p>
                <a:p>
                  <a:endParaRPr lang="en-US" sz="3200" b="1" dirty="0"/>
                </a:p>
                <a:p>
                  <a:endParaRPr lang="en-US" sz="3200" b="1" dirty="0"/>
                </a:p>
                <a:p>
                  <a:r>
                    <a:rPr lang="en-US" sz="3200" b="1" dirty="0"/>
                    <a:t>σ </a:t>
                  </a:r>
                  <a:r>
                    <a:rPr lang="en-US" sz="3200" b="1" baseline="-25000" dirty="0"/>
                    <a:t>min</a:t>
                  </a:r>
                  <a:endParaRPr lang="en-US" sz="3200" b="1" dirty="0"/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="" xmlns:a16="http://schemas.microsoft.com/office/drawing/2014/main" id="{0C56E815-0D96-4516-B597-9B71472ACCE2}"/>
                  </a:ext>
                </a:extLst>
              </p:cNvPr>
              <p:cNvGrpSpPr/>
              <p:nvPr/>
            </p:nvGrpSpPr>
            <p:grpSpPr>
              <a:xfrm>
                <a:off x="2980993" y="3235983"/>
                <a:ext cx="1032742" cy="276999"/>
                <a:chOff x="2980993" y="3235983"/>
                <a:chExt cx="1032742" cy="276999"/>
              </a:xfrm>
            </p:grpSpPr>
            <p:sp>
              <p:nvSpPr>
                <p:cNvPr id="50" name="TextBox 49">
                  <a:extLst>
                    <a:ext uri="{FF2B5EF4-FFF2-40B4-BE49-F238E27FC236}">
                      <a16:creationId xmlns="" xmlns:a16="http://schemas.microsoft.com/office/drawing/2014/main" id="{4E8B04E8-68FC-4029-A3A2-8D37124DF3A2}"/>
                    </a:ext>
                  </a:extLst>
                </p:cNvPr>
                <p:cNvSpPr txBox="1"/>
                <p:nvPr/>
              </p:nvSpPr>
              <p:spPr>
                <a:xfrm>
                  <a:off x="2980993" y="3235983"/>
                  <a:ext cx="103274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</a:rPr>
                    <a:t>500 µm</a:t>
                  </a:r>
                </a:p>
              </p:txBody>
            </p:sp>
            <p:cxnSp>
              <p:nvCxnSpPr>
                <p:cNvPr id="51" name="Straight Connector 50">
                  <a:extLst>
                    <a:ext uri="{FF2B5EF4-FFF2-40B4-BE49-F238E27FC236}">
                      <a16:creationId xmlns="" xmlns:a16="http://schemas.microsoft.com/office/drawing/2014/main" id="{46EC8DC5-B035-41C5-8336-3D1251EF74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41405" y="3452002"/>
                  <a:ext cx="511319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" name="Group 73">
                <a:extLst>
                  <a:ext uri="{FF2B5EF4-FFF2-40B4-BE49-F238E27FC236}">
                    <a16:creationId xmlns="" xmlns:a16="http://schemas.microsoft.com/office/drawing/2014/main" id="{56289688-67E8-4FF9-B801-85AC093E5EDE}"/>
                  </a:ext>
                </a:extLst>
              </p:cNvPr>
              <p:cNvGrpSpPr/>
              <p:nvPr/>
            </p:nvGrpSpPr>
            <p:grpSpPr>
              <a:xfrm>
                <a:off x="9842074" y="3268927"/>
                <a:ext cx="1032742" cy="276999"/>
                <a:chOff x="2980993" y="3235983"/>
                <a:chExt cx="1032742" cy="276999"/>
              </a:xfrm>
            </p:grpSpPr>
            <p:sp>
              <p:nvSpPr>
                <p:cNvPr id="75" name="TextBox 74">
                  <a:extLst>
                    <a:ext uri="{FF2B5EF4-FFF2-40B4-BE49-F238E27FC236}">
                      <a16:creationId xmlns="" xmlns:a16="http://schemas.microsoft.com/office/drawing/2014/main" id="{530C7F69-D06B-4FBC-A7DD-D3D52B21824E}"/>
                    </a:ext>
                  </a:extLst>
                </p:cNvPr>
                <p:cNvSpPr txBox="1"/>
                <p:nvPr/>
              </p:nvSpPr>
              <p:spPr>
                <a:xfrm>
                  <a:off x="2980993" y="3235983"/>
                  <a:ext cx="103274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</a:rPr>
                    <a:t>500 µm</a:t>
                  </a:r>
                </a:p>
              </p:txBody>
            </p:sp>
            <p:cxnSp>
              <p:nvCxnSpPr>
                <p:cNvPr id="76" name="Straight Connector 75">
                  <a:extLst>
                    <a:ext uri="{FF2B5EF4-FFF2-40B4-BE49-F238E27FC236}">
                      <a16:creationId xmlns="" xmlns:a16="http://schemas.microsoft.com/office/drawing/2014/main" id="{EA6D5003-EB74-4F5E-A271-E0868495A6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41405" y="3452002"/>
                  <a:ext cx="511319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" name="Group 76">
                <a:extLst>
                  <a:ext uri="{FF2B5EF4-FFF2-40B4-BE49-F238E27FC236}">
                    <a16:creationId xmlns="" xmlns:a16="http://schemas.microsoft.com/office/drawing/2014/main" id="{E36706E0-B650-48A1-A4CA-9A69EB4CBE30}"/>
                  </a:ext>
                </a:extLst>
              </p:cNvPr>
              <p:cNvGrpSpPr/>
              <p:nvPr/>
            </p:nvGrpSpPr>
            <p:grpSpPr>
              <a:xfrm>
                <a:off x="6401459" y="3268928"/>
                <a:ext cx="1032742" cy="276999"/>
                <a:chOff x="2980993" y="3235983"/>
                <a:chExt cx="1032742" cy="276999"/>
              </a:xfrm>
            </p:grpSpPr>
            <p:sp>
              <p:nvSpPr>
                <p:cNvPr id="78" name="TextBox 77">
                  <a:extLst>
                    <a:ext uri="{FF2B5EF4-FFF2-40B4-BE49-F238E27FC236}">
                      <a16:creationId xmlns="" xmlns:a16="http://schemas.microsoft.com/office/drawing/2014/main" id="{1A6565FA-3401-45E0-B11A-A7E833FE26AB}"/>
                    </a:ext>
                  </a:extLst>
                </p:cNvPr>
                <p:cNvSpPr txBox="1"/>
                <p:nvPr/>
              </p:nvSpPr>
              <p:spPr>
                <a:xfrm>
                  <a:off x="2980993" y="3235983"/>
                  <a:ext cx="103274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</a:rPr>
                    <a:t>500 µm</a:t>
                  </a:r>
                </a:p>
              </p:txBody>
            </p:sp>
            <p:cxnSp>
              <p:nvCxnSpPr>
                <p:cNvPr id="79" name="Straight Connector 78">
                  <a:extLst>
                    <a:ext uri="{FF2B5EF4-FFF2-40B4-BE49-F238E27FC236}">
                      <a16:creationId xmlns="" xmlns:a16="http://schemas.microsoft.com/office/drawing/2014/main" id="{D4BBF5A6-6406-4408-95F0-E8BC6E88C0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41405" y="3452002"/>
                  <a:ext cx="511319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oup 79">
                <a:extLst>
                  <a:ext uri="{FF2B5EF4-FFF2-40B4-BE49-F238E27FC236}">
                    <a16:creationId xmlns="" xmlns:a16="http://schemas.microsoft.com/office/drawing/2014/main" id="{C1BED7B1-D469-4FD2-A549-477A993D3712}"/>
                  </a:ext>
                </a:extLst>
              </p:cNvPr>
              <p:cNvGrpSpPr/>
              <p:nvPr/>
            </p:nvGrpSpPr>
            <p:grpSpPr>
              <a:xfrm>
                <a:off x="2951631" y="6038593"/>
                <a:ext cx="1032742" cy="276999"/>
                <a:chOff x="2980993" y="3235983"/>
                <a:chExt cx="1032742" cy="276999"/>
              </a:xfrm>
            </p:grpSpPr>
            <p:sp>
              <p:nvSpPr>
                <p:cNvPr id="81" name="TextBox 80">
                  <a:extLst>
                    <a:ext uri="{FF2B5EF4-FFF2-40B4-BE49-F238E27FC236}">
                      <a16:creationId xmlns="" xmlns:a16="http://schemas.microsoft.com/office/drawing/2014/main" id="{A01BAE75-4363-45FE-AE4F-D90EF13F3624}"/>
                    </a:ext>
                  </a:extLst>
                </p:cNvPr>
                <p:cNvSpPr txBox="1"/>
                <p:nvPr/>
              </p:nvSpPr>
              <p:spPr>
                <a:xfrm>
                  <a:off x="2980993" y="3235983"/>
                  <a:ext cx="103274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</a:rPr>
                    <a:t>500 µm</a:t>
                  </a:r>
                </a:p>
              </p:txBody>
            </p:sp>
            <p:cxnSp>
              <p:nvCxnSpPr>
                <p:cNvPr id="82" name="Straight Connector 81">
                  <a:extLst>
                    <a:ext uri="{FF2B5EF4-FFF2-40B4-BE49-F238E27FC236}">
                      <a16:creationId xmlns="" xmlns:a16="http://schemas.microsoft.com/office/drawing/2014/main" id="{2E7DAF3D-8844-4449-929A-AB815C2EAB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41405" y="3452002"/>
                  <a:ext cx="511319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Group 82">
                <a:extLst>
                  <a:ext uri="{FF2B5EF4-FFF2-40B4-BE49-F238E27FC236}">
                    <a16:creationId xmlns="" xmlns:a16="http://schemas.microsoft.com/office/drawing/2014/main" id="{510B3E88-001B-44FF-BAC2-D29E09EF0408}"/>
                  </a:ext>
                </a:extLst>
              </p:cNvPr>
              <p:cNvGrpSpPr/>
              <p:nvPr/>
            </p:nvGrpSpPr>
            <p:grpSpPr>
              <a:xfrm>
                <a:off x="6401459" y="6125251"/>
                <a:ext cx="1032742" cy="276999"/>
                <a:chOff x="2980993" y="3235983"/>
                <a:chExt cx="1032742" cy="276999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="" xmlns:a16="http://schemas.microsoft.com/office/drawing/2014/main" id="{4BB29FC1-967F-4790-8C88-FB739B87EA51}"/>
                    </a:ext>
                  </a:extLst>
                </p:cNvPr>
                <p:cNvSpPr txBox="1"/>
                <p:nvPr/>
              </p:nvSpPr>
              <p:spPr>
                <a:xfrm>
                  <a:off x="2980993" y="3235983"/>
                  <a:ext cx="103274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</a:rPr>
                    <a:t>500 µm</a:t>
                  </a:r>
                </a:p>
              </p:txBody>
            </p:sp>
            <p:cxnSp>
              <p:nvCxnSpPr>
                <p:cNvPr id="85" name="Straight Connector 84">
                  <a:extLst>
                    <a:ext uri="{FF2B5EF4-FFF2-40B4-BE49-F238E27FC236}">
                      <a16:creationId xmlns="" xmlns:a16="http://schemas.microsoft.com/office/drawing/2014/main" id="{7A8F361F-0560-4BFD-80BD-F5E22C09BB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41405" y="3452002"/>
                  <a:ext cx="511319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Group 85">
                <a:extLst>
                  <a:ext uri="{FF2B5EF4-FFF2-40B4-BE49-F238E27FC236}">
                    <a16:creationId xmlns="" xmlns:a16="http://schemas.microsoft.com/office/drawing/2014/main" id="{CC70A84C-B0BF-439F-8823-3C28393E177C}"/>
                  </a:ext>
                </a:extLst>
              </p:cNvPr>
              <p:cNvGrpSpPr/>
              <p:nvPr/>
            </p:nvGrpSpPr>
            <p:grpSpPr>
              <a:xfrm>
                <a:off x="9836319" y="6102845"/>
                <a:ext cx="1032742" cy="276999"/>
                <a:chOff x="2980993" y="3235983"/>
                <a:chExt cx="1032742" cy="276999"/>
              </a:xfrm>
            </p:grpSpPr>
            <p:sp>
              <p:nvSpPr>
                <p:cNvPr id="87" name="TextBox 86">
                  <a:extLst>
                    <a:ext uri="{FF2B5EF4-FFF2-40B4-BE49-F238E27FC236}">
                      <a16:creationId xmlns="" xmlns:a16="http://schemas.microsoft.com/office/drawing/2014/main" id="{192D79AE-9422-4463-8AA0-29A9A4BB2D9A}"/>
                    </a:ext>
                  </a:extLst>
                </p:cNvPr>
                <p:cNvSpPr txBox="1"/>
                <p:nvPr/>
              </p:nvSpPr>
              <p:spPr>
                <a:xfrm>
                  <a:off x="2980993" y="3235983"/>
                  <a:ext cx="103274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</a:rPr>
                    <a:t>500 µm</a:t>
                  </a:r>
                </a:p>
              </p:txBody>
            </p:sp>
            <p:cxnSp>
              <p:nvCxnSpPr>
                <p:cNvPr id="88" name="Straight Connector 87">
                  <a:extLst>
                    <a:ext uri="{FF2B5EF4-FFF2-40B4-BE49-F238E27FC236}">
                      <a16:creationId xmlns="" xmlns:a16="http://schemas.microsoft.com/office/drawing/2014/main" id="{C900E67E-108B-4346-A079-95BF200F6F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41405" y="3452002"/>
                  <a:ext cx="511319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0" name="TextBox 89">
              <a:extLst>
                <a:ext uri="{FF2B5EF4-FFF2-40B4-BE49-F238E27FC236}">
                  <a16:creationId xmlns="" xmlns:a16="http://schemas.microsoft.com/office/drawing/2014/main" id="{913959E0-C6FF-4870-BF4C-F5CFADF63E3F}"/>
                </a:ext>
              </a:extLst>
            </p:cNvPr>
            <p:cNvSpPr txBox="1"/>
            <p:nvPr/>
          </p:nvSpPr>
          <p:spPr>
            <a:xfrm>
              <a:off x="1168740" y="973405"/>
              <a:ext cx="363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a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="" xmlns:a16="http://schemas.microsoft.com/office/drawing/2014/main" id="{CE765FF7-20DC-444F-817D-4551756EABE2}"/>
                </a:ext>
              </a:extLst>
            </p:cNvPr>
            <p:cNvSpPr txBox="1"/>
            <p:nvPr/>
          </p:nvSpPr>
          <p:spPr>
            <a:xfrm>
              <a:off x="4573257" y="968109"/>
              <a:ext cx="363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="" xmlns:a16="http://schemas.microsoft.com/office/drawing/2014/main" id="{07EBB892-E2D9-41DB-8F1F-1679BB90A918}"/>
                </a:ext>
              </a:extLst>
            </p:cNvPr>
            <p:cNvSpPr txBox="1"/>
            <p:nvPr/>
          </p:nvSpPr>
          <p:spPr>
            <a:xfrm>
              <a:off x="8115088" y="905858"/>
              <a:ext cx="363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="" xmlns:a16="http://schemas.microsoft.com/office/drawing/2014/main" id="{E9DBA215-AEAE-4AAB-B5C2-C2A15107B2CA}"/>
                </a:ext>
              </a:extLst>
            </p:cNvPr>
            <p:cNvSpPr txBox="1"/>
            <p:nvPr/>
          </p:nvSpPr>
          <p:spPr>
            <a:xfrm>
              <a:off x="1217494" y="3815355"/>
              <a:ext cx="363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="" xmlns:a16="http://schemas.microsoft.com/office/drawing/2014/main" id="{55284ABA-3D00-4ABB-B607-7F93E6F2F99E}"/>
                </a:ext>
              </a:extLst>
            </p:cNvPr>
            <p:cNvSpPr txBox="1"/>
            <p:nvPr/>
          </p:nvSpPr>
          <p:spPr>
            <a:xfrm>
              <a:off x="4597348" y="3923249"/>
              <a:ext cx="363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e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="" xmlns:a16="http://schemas.microsoft.com/office/drawing/2014/main" id="{22D21299-BEE8-4A4C-936D-9A76EFF91B89}"/>
                </a:ext>
              </a:extLst>
            </p:cNvPr>
            <p:cNvSpPr txBox="1"/>
            <p:nvPr/>
          </p:nvSpPr>
          <p:spPr>
            <a:xfrm>
              <a:off x="8133440" y="3923249"/>
              <a:ext cx="363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3940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34</Words>
  <Application>Microsoft Office PowerPoint</Application>
  <PresentationFormat>Custom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Mydul Islam</dc:creator>
  <cp:lastModifiedBy>HOLIMPO</cp:lastModifiedBy>
  <cp:revision>23</cp:revision>
  <dcterms:created xsi:type="dcterms:W3CDTF">2018-09-11T17:07:13Z</dcterms:created>
  <dcterms:modified xsi:type="dcterms:W3CDTF">2018-10-24T01:38:58Z</dcterms:modified>
</cp:coreProperties>
</file>