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0" r:id="rId2"/>
    <p:sldId id="261" r:id="rId3"/>
    <p:sldId id="257" r:id="rId4"/>
    <p:sldId id="256" r:id="rId5"/>
    <p:sldId id="258" r:id="rId6"/>
    <p:sldId id="259" r:id="rId7"/>
  </p:sldIdLst>
  <p:sldSz cx="6858000" cy="12192000"/>
  <p:notesSz cx="6735763" cy="9866313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43" autoAdjust="0"/>
    <p:restoredTop sz="96433" autoAdjust="0"/>
  </p:normalViewPr>
  <p:slideViewPr>
    <p:cSldViewPr snapToGrid="0">
      <p:cViewPr varScale="1">
        <p:scale>
          <a:sx n="61" d="100"/>
          <a:sy n="61" d="100"/>
        </p:scale>
        <p:origin x="3186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4AAB7D-D607-4E79-853C-965E88B80B2D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2432050" y="1233488"/>
            <a:ext cx="18716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3F8655-EF24-40FC-85BF-5D662C5872B1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66964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3F8655-EF24-40FC-85BF-5D662C5872B1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0539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10697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5064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365932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953106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4555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9431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7967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29302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09315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20376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8186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43DA1-6528-4FDB-B5DB-A7321575A6A7}" type="datetimeFigureOut">
              <a:rPr lang="hu-HU" smtClean="0"/>
              <a:t>2019.02.08.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4838E-1F34-4FBF-835B-1525C2BC467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91530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202390" y="1292814"/>
            <a:ext cx="6335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reproductive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tillers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(RT)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464711"/>
              </p:ext>
            </p:extLst>
          </p:nvPr>
        </p:nvGraphicFramePr>
        <p:xfrm>
          <a:off x="4937913" y="1643509"/>
          <a:ext cx="1901104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584912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4.9ab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6.04E-05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0.013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46" y="1609262"/>
            <a:ext cx="4911176" cy="3199558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4063897" y="206958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1.4ns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4037160" y="272123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4010422" y="330884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4063897" y="187241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1.5*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4037160" y="288332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4010422" y="311475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4037160" y="252292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0.7**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4063897" y="229883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0.9*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Tábláza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613306"/>
              </p:ext>
            </p:extLst>
          </p:nvPr>
        </p:nvGraphicFramePr>
        <p:xfrm>
          <a:off x="4982497" y="4832713"/>
          <a:ext cx="1889606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446"/>
                <a:gridCol w="624840"/>
                <a:gridCol w="655320"/>
              </a:tblGrid>
              <a:tr h="362902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3.5de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2.8abc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2.3c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2.9abc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5.3ab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3.5E-09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0.018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6" name="Kép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846" y="4809580"/>
            <a:ext cx="4946805" cy="3219115"/>
          </a:xfrm>
          <a:prstGeom prst="rect">
            <a:avLst/>
          </a:prstGeom>
        </p:spPr>
      </p:pic>
      <p:sp>
        <p:nvSpPr>
          <p:cNvPr id="17" name="Szövegdoboz 16"/>
          <p:cNvSpPr txBox="1"/>
          <p:nvPr/>
        </p:nvSpPr>
        <p:spPr>
          <a:xfrm>
            <a:off x="4037160" y="652834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4063897" y="631741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0.3*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4037160" y="693795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-0.3ns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4063897" y="554431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1.2*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4063897" y="609226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0.4*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zövegdoboz 21"/>
          <p:cNvSpPr txBox="1"/>
          <p:nvPr/>
        </p:nvSpPr>
        <p:spPr>
          <a:xfrm>
            <a:off x="4028268" y="671153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4063897" y="590781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0.5***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Szövegdoboz 23"/>
          <p:cNvSpPr txBox="1"/>
          <p:nvPr/>
        </p:nvSpPr>
        <p:spPr>
          <a:xfrm>
            <a:off x="4063897" y="573519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1.0***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" name="Tábláza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542856"/>
              </p:ext>
            </p:extLst>
          </p:nvPr>
        </p:nvGraphicFramePr>
        <p:xfrm>
          <a:off x="4953912" y="8051826"/>
          <a:ext cx="1885864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557208"/>
                <a:gridCol w="670560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RT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3.4b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3.8b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0.014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5.07E-04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6" name="Kép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46" y="8031583"/>
            <a:ext cx="4948428" cy="3238165"/>
          </a:xfrm>
          <a:prstGeom prst="rect">
            <a:avLst/>
          </a:prstGeom>
        </p:spPr>
      </p:pic>
      <p:sp>
        <p:nvSpPr>
          <p:cNvPr id="27" name="Szövegdoboz 26"/>
          <p:cNvSpPr txBox="1"/>
          <p:nvPr/>
        </p:nvSpPr>
        <p:spPr>
          <a:xfrm>
            <a:off x="4063897" y="868351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1.0ns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Szövegdoboz 27"/>
          <p:cNvSpPr txBox="1"/>
          <p:nvPr/>
        </p:nvSpPr>
        <p:spPr>
          <a:xfrm>
            <a:off x="4063897" y="882242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0.8*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Szövegdoboz 28"/>
          <p:cNvSpPr txBox="1"/>
          <p:nvPr/>
        </p:nvSpPr>
        <p:spPr>
          <a:xfrm>
            <a:off x="4063897" y="986064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0.0ns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4063897" y="900214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1.0ns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4063897" y="951869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0.5*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Szövegdoboz 31"/>
          <p:cNvSpPr txBox="1"/>
          <p:nvPr/>
        </p:nvSpPr>
        <p:spPr>
          <a:xfrm>
            <a:off x="4063897" y="971250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4063897" y="932892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0.4**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Szövegdoboz 33"/>
          <p:cNvSpPr txBox="1"/>
          <p:nvPr/>
        </p:nvSpPr>
        <p:spPr>
          <a:xfrm>
            <a:off x="4063897" y="913898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0.6**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églalap 1"/>
          <p:cNvSpPr/>
          <p:nvPr/>
        </p:nvSpPr>
        <p:spPr>
          <a:xfrm>
            <a:off x="2406005" y="972571"/>
            <a:ext cx="25314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Supplementa</a:t>
            </a:r>
            <a:r>
              <a:rPr lang="hu-H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ry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Fig</a:t>
            </a:r>
            <a:r>
              <a:rPr lang="hu-HU" dirty="0" err="1" smtClean="0">
                <a:latin typeface="Times New Roman" panose="02020603050405020304" pitchFamily="18" charset="0"/>
                <a:ea typeface="Calibri" panose="020F0502020204030204" pitchFamily="34" charset="0"/>
              </a:rPr>
              <a:t>ure</a:t>
            </a:r>
            <a:r>
              <a:rPr lang="en-GB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hu-HU" smtClean="0">
                <a:latin typeface="Times New Roman" panose="02020603050405020304" pitchFamily="18" charset="0"/>
                <a:ea typeface="Calibri" panose="020F0502020204030204" pitchFamily="34" charset="0"/>
              </a:rPr>
              <a:t>3</a:t>
            </a:r>
            <a:r>
              <a:rPr lang="en-GB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r>
              <a:rPr lang="en-GB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41033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670333" y="881517"/>
            <a:ext cx="578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Straw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biomass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(BIOM)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258613"/>
              </p:ext>
            </p:extLst>
          </p:nvPr>
        </p:nvGraphicFramePr>
        <p:xfrm>
          <a:off x="4868472" y="1355130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BIOM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7.3ab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3.5e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5.6ab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1.07E-12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1.64E-12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89" y="1340505"/>
            <a:ext cx="4895948" cy="3184317"/>
          </a:xfrm>
          <a:prstGeom prst="rect">
            <a:avLst/>
          </a:prstGeom>
        </p:spPr>
      </p:pic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1455233"/>
              </p:ext>
            </p:extLst>
          </p:nvPr>
        </p:nvGraphicFramePr>
        <p:xfrm>
          <a:off x="4877657" y="4665956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BIOM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9.1ab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10.7a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5.7b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7.9a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5.4d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8.6b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6.1ab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6.9c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7.2bc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4.5cb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3.11E-13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1.4E-08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8" name="Kép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665956"/>
            <a:ext cx="4908136" cy="3228006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3995194" y="196234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1.1*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4007383" y="287421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0.4*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3995194" y="240253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0.7*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4007383" y="152905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1.2***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3995194" y="312043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0.4*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4007383" y="174065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1.1**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3995194" y="267095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0.7***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3995194" y="217760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0.9**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Szövegdoboz 16"/>
          <p:cNvSpPr txBox="1"/>
          <p:nvPr/>
        </p:nvSpPr>
        <p:spPr>
          <a:xfrm>
            <a:off x="4007383" y="626162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4007383" y="497234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1.4*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4007383" y="511405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0.9ns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4007383" y="598332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0.6ns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4007383" y="668174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0.2**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zövegdoboz 21"/>
          <p:cNvSpPr txBox="1"/>
          <p:nvPr/>
        </p:nvSpPr>
        <p:spPr>
          <a:xfrm>
            <a:off x="4007383" y="555765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0.7*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4007383" y="581596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0.7***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Szövegdoboz 23"/>
          <p:cNvSpPr txBox="1"/>
          <p:nvPr/>
        </p:nvSpPr>
        <p:spPr>
          <a:xfrm>
            <a:off x="4007383" y="529871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0.8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" name="Tábláza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862707"/>
              </p:ext>
            </p:extLst>
          </p:nvPr>
        </p:nvGraphicFramePr>
        <p:xfrm>
          <a:off x="4880708" y="7977220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BIOM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6.7a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5.9a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4.7b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2.9d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3.1d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3.7c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5.8ab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1.06E-12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6.57E-15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" name="Kép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938354"/>
            <a:ext cx="4908136" cy="3198616"/>
          </a:xfrm>
          <a:prstGeom prst="rect">
            <a:avLst/>
          </a:prstGeom>
        </p:spPr>
      </p:pic>
      <p:sp>
        <p:nvSpPr>
          <p:cNvPr id="26" name="Szövegdoboz 25"/>
          <p:cNvSpPr txBox="1"/>
          <p:nvPr/>
        </p:nvSpPr>
        <p:spPr>
          <a:xfrm>
            <a:off x="3995194" y="849382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0.9**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zövegdoboz 26"/>
          <p:cNvSpPr txBox="1"/>
          <p:nvPr/>
        </p:nvSpPr>
        <p:spPr>
          <a:xfrm>
            <a:off x="3995194" y="920852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0.7*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Szövegdoboz 27"/>
          <p:cNvSpPr txBox="1"/>
          <p:nvPr/>
        </p:nvSpPr>
        <p:spPr>
          <a:xfrm>
            <a:off x="3995194" y="818466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1.6*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Szövegdoboz 28"/>
          <p:cNvSpPr txBox="1"/>
          <p:nvPr/>
        </p:nvSpPr>
        <p:spPr>
          <a:xfrm>
            <a:off x="3995194" y="887380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0.7**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3995194" y="948174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0.4*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3995194" y="875069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0.7**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Szövegdoboz 31"/>
          <p:cNvSpPr txBox="1"/>
          <p:nvPr/>
        </p:nvSpPr>
        <p:spPr>
          <a:xfrm>
            <a:off x="3995194" y="898647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0.7***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3995194" y="909849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0.7**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124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639853" y="863239"/>
            <a:ext cx="5786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seed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(MSN)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6234300"/>
              </p:ext>
            </p:extLst>
          </p:nvPr>
        </p:nvGraphicFramePr>
        <p:xfrm>
          <a:off x="4866861" y="1248971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MSN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67.9ab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34.7c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54.6c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38.4bc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69.3a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54.5a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46.1d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30.3de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47.7cd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33.3d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48.3cd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22.9e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51.9c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35.6cd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59.3b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44.9ab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1.52E-08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7.05E-08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33745"/>
            <a:ext cx="4882101" cy="3191597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3989169" y="326490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-1.2ns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3989169" y="220613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3989169" y="161150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1.8ns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3989169" y="293431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0.0ns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3989169" y="240680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3989169" y="308035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3981347" y="259331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3989169" y="206760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Tábláza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724399"/>
              </p:ext>
            </p:extLst>
          </p:nvPr>
        </p:nvGraphicFramePr>
        <p:xfrm>
          <a:off x="4867265" y="4483777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MSN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58.7ab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47.5ab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49.6cd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38.6bc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52.9a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38.4e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32.2c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44.9d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37.4bc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42.3d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37.0c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46.5cd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38.5bc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52.5bc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38.1bc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1.41E-07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0.011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7" name="Kép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52112"/>
            <a:ext cx="4889922" cy="3223444"/>
          </a:xfrm>
          <a:prstGeom prst="rect">
            <a:avLst/>
          </a:prstGeom>
        </p:spPr>
      </p:pic>
      <p:sp>
        <p:nvSpPr>
          <p:cNvPr id="18" name="Szövegdoboz 17"/>
          <p:cNvSpPr txBox="1"/>
          <p:nvPr/>
        </p:nvSpPr>
        <p:spPr>
          <a:xfrm>
            <a:off x="3989169" y="525655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3989169" y="563289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3989169" y="470038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2.2*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3989169" y="484402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0.9***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zövegdoboz 21"/>
          <p:cNvSpPr txBox="1"/>
          <p:nvPr/>
        </p:nvSpPr>
        <p:spPr>
          <a:xfrm>
            <a:off x="3989169" y="544503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0.6*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3989169" y="453637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1.3**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Szövegdoboz 23"/>
          <p:cNvSpPr txBox="1"/>
          <p:nvPr/>
        </p:nvSpPr>
        <p:spPr>
          <a:xfrm>
            <a:off x="3989169" y="499247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0.9***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Szövegdoboz 24"/>
          <p:cNvSpPr txBox="1"/>
          <p:nvPr/>
        </p:nvSpPr>
        <p:spPr>
          <a:xfrm>
            <a:off x="3981347" y="597389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0.0ns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Táblázat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2155301"/>
              </p:ext>
            </p:extLst>
          </p:nvPr>
        </p:nvGraphicFramePr>
        <p:xfrm>
          <a:off x="4874683" y="7762346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MSN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62.0a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57.9a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46.9c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40.9bc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60.7a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55.5a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40.3d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37.0cd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40.5d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35.7d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42.3d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37.2cd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46.3c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40.9c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53.8b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47.0b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2.77E-10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5.11E-09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8" name="Kép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730924"/>
            <a:ext cx="4944873" cy="3254853"/>
          </a:xfrm>
          <a:prstGeom prst="rect">
            <a:avLst/>
          </a:prstGeom>
        </p:spPr>
      </p:pic>
      <p:sp>
        <p:nvSpPr>
          <p:cNvPr id="29" name="Szövegdoboz 28"/>
          <p:cNvSpPr txBox="1"/>
          <p:nvPr/>
        </p:nvSpPr>
        <p:spPr>
          <a:xfrm>
            <a:off x="3989169" y="773013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1.0ns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3981347" y="786797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1.0**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3989169" y="844549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0.7ns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Szövegdoboz 31"/>
          <p:cNvSpPr txBox="1"/>
          <p:nvPr/>
        </p:nvSpPr>
        <p:spPr>
          <a:xfrm>
            <a:off x="3989169" y="829226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0.7***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3989169" y="878648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0.6*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Szövegdoboz 33"/>
          <p:cNvSpPr txBox="1"/>
          <p:nvPr/>
        </p:nvSpPr>
        <p:spPr>
          <a:xfrm>
            <a:off x="3981347" y="863148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0.7*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Szövegdoboz 34"/>
          <p:cNvSpPr txBox="1"/>
          <p:nvPr/>
        </p:nvSpPr>
        <p:spPr>
          <a:xfrm>
            <a:off x="3989169" y="814989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0.7***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Szövegdoboz 35"/>
          <p:cNvSpPr txBox="1"/>
          <p:nvPr/>
        </p:nvSpPr>
        <p:spPr>
          <a:xfrm>
            <a:off x="3981347" y="802222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0.8*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455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Kép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957" y="4588060"/>
            <a:ext cx="4912087" cy="3164286"/>
          </a:xfrm>
          <a:prstGeom prst="rect">
            <a:avLst/>
          </a:prstGeom>
        </p:spPr>
      </p:pic>
      <p:pic>
        <p:nvPicPr>
          <p:cNvPr id="28" name="Kép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91" y="1403242"/>
            <a:ext cx="4921445" cy="3154155"/>
          </a:xfrm>
          <a:prstGeom prst="rect">
            <a:avLst/>
          </a:prstGeom>
        </p:spPr>
      </p:pic>
      <p:graphicFrame>
        <p:nvGraphicFramePr>
          <p:cNvPr id="7" name="Táblázat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481380"/>
              </p:ext>
            </p:extLst>
          </p:nvPr>
        </p:nvGraphicFramePr>
        <p:xfrm>
          <a:off x="4909130" y="1429465"/>
          <a:ext cx="1903150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586958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MTKW(g)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46.0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0.632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Szövegdoboz 7"/>
          <p:cNvSpPr txBox="1"/>
          <p:nvPr/>
        </p:nvSpPr>
        <p:spPr>
          <a:xfrm>
            <a:off x="3925095" y="143890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3918272" y="173218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0.5*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3886199" y="256865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3925095" y="157676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3925095" y="188407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0.5**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3886199" y="241216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3913267" y="205551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0.4**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3901439" y="224700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Táblázat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40091"/>
              </p:ext>
            </p:extLst>
          </p:nvPr>
        </p:nvGraphicFramePr>
        <p:xfrm>
          <a:off x="4909130" y="4603381"/>
          <a:ext cx="1888137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571945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MTKW(g)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9" name="Szövegdoboz 18"/>
          <p:cNvSpPr txBox="1"/>
          <p:nvPr/>
        </p:nvSpPr>
        <p:spPr>
          <a:xfrm>
            <a:off x="-91440" y="833020"/>
            <a:ext cx="6949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thousand-kernel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(MTKW)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3889611" y="634364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-0.3ns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3889611" y="531118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0.7**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zövegdoboz 21"/>
          <p:cNvSpPr txBox="1"/>
          <p:nvPr/>
        </p:nvSpPr>
        <p:spPr>
          <a:xfrm>
            <a:off x="3889611" y="578516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0.8ns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3901439" y="545813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0.6*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Szövegdoboz 23"/>
          <p:cNvSpPr txBox="1"/>
          <p:nvPr/>
        </p:nvSpPr>
        <p:spPr>
          <a:xfrm>
            <a:off x="3913267" y="485789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0.9***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Szövegdoboz 24"/>
          <p:cNvSpPr txBox="1"/>
          <p:nvPr/>
        </p:nvSpPr>
        <p:spPr>
          <a:xfrm>
            <a:off x="3889611" y="562821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0.6ns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Szövegdoboz 25"/>
          <p:cNvSpPr txBox="1"/>
          <p:nvPr/>
        </p:nvSpPr>
        <p:spPr>
          <a:xfrm>
            <a:off x="3901439" y="518767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0.8***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zövegdoboz 26"/>
          <p:cNvSpPr txBox="1"/>
          <p:nvPr/>
        </p:nvSpPr>
        <p:spPr>
          <a:xfrm>
            <a:off x="3901439" y="503682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0.9*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Táblázat 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0975224"/>
              </p:ext>
            </p:extLst>
          </p:nvPr>
        </p:nvGraphicFramePr>
        <p:xfrm>
          <a:off x="4883712" y="7786188"/>
          <a:ext cx="195904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0317"/>
                <a:gridCol w="690317"/>
                <a:gridCol w="578414"/>
              </a:tblGrid>
              <a:tr h="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MTKW 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49.0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0.257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0.571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2" name="Kép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7786188"/>
            <a:ext cx="4909130" cy="3177914"/>
          </a:xfrm>
          <a:prstGeom prst="rect">
            <a:avLst/>
          </a:prstGeom>
        </p:spPr>
      </p:pic>
      <p:sp>
        <p:nvSpPr>
          <p:cNvPr id="33" name="Szövegdoboz 32"/>
          <p:cNvSpPr txBox="1"/>
          <p:nvPr/>
        </p:nvSpPr>
        <p:spPr>
          <a:xfrm>
            <a:off x="3737211" y="929824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Szövegdoboz 33"/>
          <p:cNvSpPr txBox="1"/>
          <p:nvPr/>
        </p:nvSpPr>
        <p:spPr>
          <a:xfrm>
            <a:off x="3737211" y="883902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0.5*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Szövegdoboz 34"/>
          <p:cNvSpPr txBox="1"/>
          <p:nvPr/>
        </p:nvSpPr>
        <p:spPr>
          <a:xfrm>
            <a:off x="3737211" y="897899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Szövegdoboz 35"/>
          <p:cNvSpPr txBox="1"/>
          <p:nvPr/>
        </p:nvSpPr>
        <p:spPr>
          <a:xfrm>
            <a:off x="3737211" y="916149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Szövegdoboz 36"/>
          <p:cNvSpPr txBox="1"/>
          <p:nvPr/>
        </p:nvSpPr>
        <p:spPr>
          <a:xfrm>
            <a:off x="3737211" y="947049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Szövegdoboz 37"/>
          <p:cNvSpPr txBox="1"/>
          <p:nvPr/>
        </p:nvSpPr>
        <p:spPr>
          <a:xfrm>
            <a:off x="3737211" y="851200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0.7**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Szövegdoboz 38"/>
          <p:cNvSpPr txBox="1"/>
          <p:nvPr/>
        </p:nvSpPr>
        <p:spPr>
          <a:xfrm>
            <a:off x="3737211" y="835891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0.8***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Szövegdoboz 39"/>
          <p:cNvSpPr txBox="1"/>
          <p:nvPr/>
        </p:nvSpPr>
        <p:spPr>
          <a:xfrm>
            <a:off x="3737211" y="867281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0.6*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315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167412" y="818476"/>
            <a:ext cx="656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seed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spike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(AS)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976090"/>
              </p:ext>
            </p:extLst>
          </p:nvPr>
        </p:nvGraphicFramePr>
        <p:xfrm>
          <a:off x="4883712" y="1273500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26.9b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37.1bc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18.6c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45.2a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32.4a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25.9e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13.1de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30.9d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30.5de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9.7e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33.8cd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18.1c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39.0ab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23.2b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9.6E-11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1.6E-16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91" y="1195177"/>
            <a:ext cx="4912244" cy="3346228"/>
          </a:xfrm>
          <a:prstGeom prst="rect">
            <a:avLst/>
          </a:prstGeom>
        </p:spPr>
      </p:pic>
      <p:sp>
        <p:nvSpPr>
          <p:cNvPr id="8" name="Szövegdoboz 7"/>
          <p:cNvSpPr txBox="1"/>
          <p:nvPr/>
        </p:nvSpPr>
        <p:spPr>
          <a:xfrm>
            <a:off x="4008988" y="208355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4008988" y="298817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0.0ns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4008988" y="151602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3.2*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4021135" y="267248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4021135" y="2848660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4008988" y="341057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4008988" y="250480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0.4**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zövegdoboz 14"/>
          <p:cNvSpPr txBox="1"/>
          <p:nvPr/>
        </p:nvSpPr>
        <p:spPr>
          <a:xfrm>
            <a:off x="4008988" y="229153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6" name="Táblázat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390685"/>
              </p:ext>
            </p:extLst>
          </p:nvPr>
        </p:nvGraphicFramePr>
        <p:xfrm>
          <a:off x="4883712" y="4592635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858"/>
                <a:gridCol w="663334"/>
                <a:gridCol w="6580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42.6ab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21.6a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35.1c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15.7bc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46.0a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23.2a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22.9e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15.8bc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29.3d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16.5b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29.3d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12.3c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33.1c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17.7b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37.8bc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20.3ab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1.04E-15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1.95E-05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" name="Kép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996" y="4563918"/>
            <a:ext cx="4932239" cy="3378442"/>
          </a:xfrm>
          <a:prstGeom prst="rect">
            <a:avLst/>
          </a:prstGeom>
        </p:spPr>
      </p:pic>
      <p:sp>
        <p:nvSpPr>
          <p:cNvPr id="17" name="Szövegdoboz 16"/>
          <p:cNvSpPr txBox="1"/>
          <p:nvPr/>
        </p:nvSpPr>
        <p:spPr>
          <a:xfrm>
            <a:off x="4011491" y="535549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1.6**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4011491" y="643162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4011491" y="555076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1.6ns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4011491" y="466485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1.3**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4011491" y="582393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0.3*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zövegdoboz 21"/>
          <p:cNvSpPr txBox="1"/>
          <p:nvPr/>
        </p:nvSpPr>
        <p:spPr>
          <a:xfrm>
            <a:off x="4011491" y="612628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4011491" y="567448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0.4*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Szövegdoboz 23"/>
          <p:cNvSpPr txBox="1"/>
          <p:nvPr/>
        </p:nvSpPr>
        <p:spPr>
          <a:xfrm>
            <a:off x="4011491" y="596163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" name="Tábláza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7671025"/>
              </p:ext>
            </p:extLst>
          </p:nvPr>
        </p:nvGraphicFramePr>
        <p:xfrm>
          <a:off x="4909742" y="7982965"/>
          <a:ext cx="19742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6580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AS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(no.)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41.5ab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35.0a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33.7c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24.5b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44.2a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34.8b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23.4e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18.0c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16.3c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28.7d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19.5c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31.9c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22.7b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37.9b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25.1b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4.14E-14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2.67E-15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Kép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91" y="7959339"/>
            <a:ext cx="4958327" cy="3242061"/>
          </a:xfrm>
          <a:prstGeom prst="rect">
            <a:avLst/>
          </a:prstGeom>
        </p:spPr>
      </p:pic>
      <p:sp>
        <p:nvSpPr>
          <p:cNvPr id="26" name="Szövegdoboz 25"/>
          <p:cNvSpPr txBox="1"/>
          <p:nvPr/>
        </p:nvSpPr>
        <p:spPr>
          <a:xfrm>
            <a:off x="4011491" y="842756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Szövegdoboz 26"/>
          <p:cNvSpPr txBox="1"/>
          <p:nvPr/>
        </p:nvSpPr>
        <p:spPr>
          <a:xfrm>
            <a:off x="4011491" y="869076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Szövegdoboz 27"/>
          <p:cNvSpPr txBox="1"/>
          <p:nvPr/>
        </p:nvSpPr>
        <p:spPr>
          <a:xfrm>
            <a:off x="4011491" y="856500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Szövegdoboz 28"/>
          <p:cNvSpPr txBox="1"/>
          <p:nvPr/>
        </p:nvSpPr>
        <p:spPr>
          <a:xfrm>
            <a:off x="4011491" y="879689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0.6*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4011491" y="954050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4011491" y="899287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0.6**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Szövegdoboz 31"/>
          <p:cNvSpPr txBox="1"/>
          <p:nvPr/>
        </p:nvSpPr>
        <p:spPr>
          <a:xfrm>
            <a:off x="4011491" y="888988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0.6***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4011491" y="909900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290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zövegdoboz 3"/>
          <p:cNvSpPr txBox="1"/>
          <p:nvPr/>
        </p:nvSpPr>
        <p:spPr>
          <a:xfrm>
            <a:off x="0" y="89327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Average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thousand-kernel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spike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(ATKW)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eight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wheat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clusters</a:t>
            </a:r>
            <a:endParaRPr lang="hu-H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Táblázat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8144831"/>
              </p:ext>
            </p:extLst>
          </p:nvPr>
        </p:nvGraphicFramePr>
        <p:xfrm>
          <a:off x="4883712" y="1522405"/>
          <a:ext cx="1898088" cy="295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581896"/>
              </a:tblGrid>
              <a:tr h="41208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ATKW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ZD49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38.4</a:t>
                      </a: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2812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141406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0.070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0.115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95" y="1488049"/>
            <a:ext cx="4912205" cy="3153396"/>
          </a:xfrm>
          <a:prstGeom prst="rect">
            <a:avLst/>
          </a:prstGeom>
        </p:spPr>
      </p:pic>
      <p:sp>
        <p:nvSpPr>
          <p:cNvPr id="7" name="Szövegdoboz 6"/>
          <p:cNvSpPr txBox="1"/>
          <p:nvPr/>
        </p:nvSpPr>
        <p:spPr>
          <a:xfrm>
            <a:off x="3983324" y="169831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1.2ns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zövegdoboz 7"/>
          <p:cNvSpPr txBox="1"/>
          <p:nvPr/>
        </p:nvSpPr>
        <p:spPr>
          <a:xfrm>
            <a:off x="3978556" y="182663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1.7**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zövegdoboz 8"/>
          <p:cNvSpPr txBox="1"/>
          <p:nvPr/>
        </p:nvSpPr>
        <p:spPr>
          <a:xfrm>
            <a:off x="3978556" y="216512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4011451" y="278238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-0.1ns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3995004" y="2312565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0.5ns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3978556" y="245670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0.4ns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4011451" y="261438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0.4*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Szövegdoboz 13"/>
          <p:cNvSpPr txBox="1"/>
          <p:nvPr/>
        </p:nvSpPr>
        <p:spPr>
          <a:xfrm>
            <a:off x="3978556" y="197404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0.8ns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5" name="Táblázat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961635"/>
              </p:ext>
            </p:extLst>
          </p:nvPr>
        </p:nvGraphicFramePr>
        <p:xfrm>
          <a:off x="4923911" y="4754919"/>
          <a:ext cx="1918849" cy="2947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408"/>
                <a:gridCol w="667784"/>
                <a:gridCol w="602657"/>
              </a:tblGrid>
              <a:tr h="42507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ATKW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ZD59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34.7</a:t>
                      </a: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49.0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38.2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59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59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0.143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0.172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6" name="Kép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6" y="4685870"/>
            <a:ext cx="4935616" cy="3171519"/>
          </a:xfrm>
          <a:prstGeom prst="rect">
            <a:avLst/>
          </a:prstGeom>
        </p:spPr>
      </p:pic>
      <p:sp>
        <p:nvSpPr>
          <p:cNvPr id="17" name="Szövegdoboz 16"/>
          <p:cNvSpPr txBox="1"/>
          <p:nvPr/>
        </p:nvSpPr>
        <p:spPr>
          <a:xfrm>
            <a:off x="4044346" y="605419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Szövegdoboz 17"/>
          <p:cNvSpPr txBox="1"/>
          <p:nvPr/>
        </p:nvSpPr>
        <p:spPr>
          <a:xfrm>
            <a:off x="4054792" y="5007149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0.8**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Szövegdoboz 18"/>
          <p:cNvSpPr txBox="1"/>
          <p:nvPr/>
        </p:nvSpPr>
        <p:spPr>
          <a:xfrm>
            <a:off x="4054792" y="513564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0.9*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Szövegdoboz 19"/>
          <p:cNvSpPr txBox="1"/>
          <p:nvPr/>
        </p:nvSpPr>
        <p:spPr>
          <a:xfrm>
            <a:off x="4011451" y="587536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0.3ns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Szövegdoboz 20"/>
          <p:cNvSpPr txBox="1"/>
          <p:nvPr/>
        </p:nvSpPr>
        <p:spPr>
          <a:xfrm>
            <a:off x="4063016" y="563262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0.7***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Szövegdoboz 21"/>
          <p:cNvSpPr txBox="1"/>
          <p:nvPr/>
        </p:nvSpPr>
        <p:spPr>
          <a:xfrm>
            <a:off x="4063016" y="5486837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0.6*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4063016" y="532018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0.8***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Szövegdoboz 23"/>
          <p:cNvSpPr txBox="1"/>
          <p:nvPr/>
        </p:nvSpPr>
        <p:spPr>
          <a:xfrm>
            <a:off x="4044346" y="4859921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1.2*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5" name="Táblázat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734782"/>
              </p:ext>
            </p:extLst>
          </p:nvPr>
        </p:nvGraphicFramePr>
        <p:xfrm>
          <a:off x="4935617" y="7942156"/>
          <a:ext cx="1891903" cy="2947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8096"/>
                <a:gridCol w="658096"/>
                <a:gridCol w="575711"/>
              </a:tblGrid>
              <a:tr h="425070">
                <a:tc>
                  <a:txBody>
                    <a:bodyPr/>
                    <a:lstStyle/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ATKW</a:t>
                      </a:r>
                    </a:p>
                    <a:p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(g)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ZD72</a:t>
                      </a:r>
                    </a:p>
                    <a:p>
                      <a:pPr algn="ctr"/>
                      <a:r>
                        <a:rPr lang="hu-HU" sz="11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H15</a:t>
                      </a:r>
                      <a:endParaRPr lang="hu-HU" sz="11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32.0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32.9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40.0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29.4</a:t>
                      </a: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Clu6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33.5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81718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Clu7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42.8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32.4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59">
                <a:tc>
                  <a:txBody>
                    <a:bodyPr/>
                    <a:lstStyle/>
                    <a:p>
                      <a:pPr algn="l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Clu8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41.3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34.1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273259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 </a:t>
                      </a:r>
                      <a:r>
                        <a:rPr lang="hu-H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level</a:t>
                      </a:r>
                      <a:endParaRPr lang="hu-H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0.262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0.484</a:t>
                      </a:r>
                      <a:endParaRPr lang="hu-H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6" name="Kép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06" y="7956798"/>
            <a:ext cx="4912205" cy="3145535"/>
          </a:xfrm>
          <a:prstGeom prst="rect">
            <a:avLst/>
          </a:prstGeom>
        </p:spPr>
      </p:pic>
      <p:sp>
        <p:nvSpPr>
          <p:cNvPr id="27" name="Szövegdoboz 26"/>
          <p:cNvSpPr txBox="1"/>
          <p:nvPr/>
        </p:nvSpPr>
        <p:spPr>
          <a:xfrm>
            <a:off x="4207349" y="872746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Clu1, 0.7*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Szövegdoboz 27"/>
          <p:cNvSpPr txBox="1"/>
          <p:nvPr/>
        </p:nvSpPr>
        <p:spPr>
          <a:xfrm>
            <a:off x="4195601" y="8439774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Clu2, 0.8***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Szövegdoboz 28"/>
          <p:cNvSpPr txBox="1"/>
          <p:nvPr/>
        </p:nvSpPr>
        <p:spPr>
          <a:xfrm>
            <a:off x="4195601" y="888952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Clu3, 0.6ns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Szövegdoboz 29"/>
          <p:cNvSpPr txBox="1"/>
          <p:nvPr/>
        </p:nvSpPr>
        <p:spPr>
          <a:xfrm>
            <a:off x="4229077" y="9482673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Clu4, 0.1ns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Szövegdoboz 30"/>
          <p:cNvSpPr txBox="1"/>
          <p:nvPr/>
        </p:nvSpPr>
        <p:spPr>
          <a:xfrm>
            <a:off x="4195601" y="918110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Clu5, 0.5*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Szövegdoboz 31"/>
          <p:cNvSpPr txBox="1"/>
          <p:nvPr/>
        </p:nvSpPr>
        <p:spPr>
          <a:xfrm>
            <a:off x="4207349" y="9047762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Clu6, 0.5*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Szövegdoboz 32"/>
          <p:cNvSpPr txBox="1"/>
          <p:nvPr/>
        </p:nvSpPr>
        <p:spPr>
          <a:xfrm>
            <a:off x="4195601" y="8573248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Clu7, 0.7***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Szövegdoboz 33"/>
          <p:cNvSpPr txBox="1"/>
          <p:nvPr/>
        </p:nvSpPr>
        <p:spPr>
          <a:xfrm>
            <a:off x="4195601" y="8271306"/>
            <a:ext cx="9007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Clu8, 0.8**</a:t>
            </a:r>
            <a:endParaRPr lang="hu-H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4055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-té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-tém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é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1293</TotalTime>
  <Words>1233</Words>
  <Application>Microsoft Office PowerPoint</Application>
  <PresentationFormat>Szélesvásznú</PresentationFormat>
  <Paragraphs>743</Paragraphs>
  <Slides>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Office-téma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Karsai Ildiko</dc:creator>
  <cp:lastModifiedBy>Karsai Ildiko</cp:lastModifiedBy>
  <cp:revision>190</cp:revision>
  <cp:lastPrinted>2018-11-07T11:06:26Z</cp:lastPrinted>
  <dcterms:created xsi:type="dcterms:W3CDTF">2018-10-11T11:30:35Z</dcterms:created>
  <dcterms:modified xsi:type="dcterms:W3CDTF">2019-02-08T10:23:16Z</dcterms:modified>
</cp:coreProperties>
</file>