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D56E"/>
    <a:srgbClr val="008000"/>
    <a:srgbClr val="FF8F71"/>
    <a:srgbClr val="FFCBBD"/>
    <a:srgbClr val="C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80" autoAdjust="0"/>
  </p:normalViewPr>
  <p:slideViewPr>
    <p:cSldViewPr snapToGrid="0">
      <p:cViewPr varScale="1">
        <p:scale>
          <a:sx n="63" d="100"/>
          <a:sy n="63" d="100"/>
        </p:scale>
        <p:origin x="-2462" y="-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167D3D-61AC-40F8-A9D0-23C1A917F474}" type="datetimeFigureOut">
              <a:rPr lang="nl-NL" smtClean="0"/>
              <a:pPr/>
              <a:t>14-12-2018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CDB837-5FAB-4E02-8D6D-6C1690EF944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966942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sp>
        <p:nvSpPr>
          <p:cNvPr id="8" name="Rechthoek 7"/>
          <p:cNvSpPr/>
          <p:nvPr userDrawn="1"/>
        </p:nvSpPr>
        <p:spPr>
          <a:xfrm>
            <a:off x="391125" y="792000"/>
            <a:ext cx="6075000" cy="56166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4500" y="1337949"/>
            <a:ext cx="5589000" cy="711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4155" y="2200279"/>
            <a:ext cx="5589000" cy="711200"/>
          </a:xfrm>
        </p:spPr>
        <p:txBody>
          <a:bodyPr>
            <a:noAutofit/>
          </a:bodyPr>
          <a:lstStyle>
            <a:lvl1pPr marL="0" indent="0" algn="l">
              <a:lnSpc>
                <a:spcPts val="2363"/>
              </a:lnSpc>
              <a:buNone/>
              <a:defRPr sz="2250">
                <a:solidFill>
                  <a:schemeClr val="bg2"/>
                </a:solidFill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  <p:sp>
        <p:nvSpPr>
          <p:cNvPr id="11" name="Rechthoek 10"/>
          <p:cNvSpPr/>
          <p:nvPr userDrawn="1"/>
        </p:nvSpPr>
        <p:spPr>
          <a:xfrm>
            <a:off x="391125" y="7056000"/>
            <a:ext cx="6075000" cy="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0"/>
          </p:nvPr>
        </p:nvSpPr>
        <p:spPr>
          <a:xfrm>
            <a:off x="634500" y="5437673"/>
            <a:ext cx="4009618" cy="846667"/>
          </a:xfrm>
        </p:spPr>
        <p:txBody>
          <a:bodyPr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012" y="8352000"/>
            <a:ext cx="1820105" cy="403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22479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sluitende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269612" y="8244453"/>
            <a:ext cx="6197265" cy="665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500" y="7920000"/>
            <a:ext cx="486000" cy="1238992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2241553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4500" y="1337949"/>
            <a:ext cx="5589000" cy="7112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4155" y="2200279"/>
            <a:ext cx="5589000" cy="711200"/>
          </a:xfrm>
        </p:spPr>
        <p:txBody>
          <a:bodyPr>
            <a:noAutofit/>
          </a:bodyPr>
          <a:lstStyle>
            <a:lvl1pPr marL="0" indent="0" algn="l">
              <a:lnSpc>
                <a:spcPts val="2363"/>
              </a:lnSpc>
              <a:buNone/>
              <a:defRPr sz="2250">
                <a:solidFill>
                  <a:schemeClr val="tx2"/>
                </a:solidFill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  <p:sp>
        <p:nvSpPr>
          <p:cNvPr id="11" name="Rechthoek 10"/>
          <p:cNvSpPr/>
          <p:nvPr userDrawn="1"/>
        </p:nvSpPr>
        <p:spPr>
          <a:xfrm>
            <a:off x="391125" y="7056000"/>
            <a:ext cx="6075000" cy="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0"/>
          </p:nvPr>
        </p:nvSpPr>
        <p:spPr>
          <a:xfrm>
            <a:off x="634500" y="5437673"/>
            <a:ext cx="4009618" cy="846667"/>
          </a:xfrm>
        </p:spPr>
        <p:txBody>
          <a:bodyPr/>
          <a:lstStyle>
            <a:lvl1pPr marL="0" indent="0" algn="l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012" y="8352000"/>
            <a:ext cx="1820105" cy="403200"/>
          </a:xfrm>
          <a:prstGeom prst="rect">
            <a:avLst/>
          </a:prstGeom>
        </p:spPr>
      </p:pic>
      <p:sp>
        <p:nvSpPr>
          <p:cNvPr id="9" name="Rechthoek 8"/>
          <p:cNvSpPr/>
          <p:nvPr userDrawn="1"/>
        </p:nvSpPr>
        <p:spPr>
          <a:xfrm>
            <a:off x="391500" y="792000"/>
            <a:ext cx="6075000" cy="6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</p:spTree>
    <p:extLst>
      <p:ext uri="{BB962C8B-B14F-4D97-AF65-F5344CB8AC3E}">
        <p14:creationId xmlns="" xmlns:p14="http://schemas.microsoft.com/office/powerpoint/2010/main" val="845441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1500" y="8552547"/>
            <a:ext cx="607500" cy="203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675"/>
              </a:lnSpc>
              <a:defRPr sz="563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2781968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6" name="Ondertitel 2"/>
          <p:cNvSpPr>
            <a:spLocks noGrp="1"/>
          </p:cNvSpPr>
          <p:nvPr>
            <p:ph type="subTitle" idx="1"/>
          </p:nvPr>
        </p:nvSpPr>
        <p:spPr>
          <a:xfrm>
            <a:off x="391500" y="2200279"/>
            <a:ext cx="6075000" cy="711200"/>
          </a:xfrm>
        </p:spPr>
        <p:txBody>
          <a:bodyPr>
            <a:noAutofit/>
          </a:bodyPr>
          <a:lstStyle>
            <a:lvl1pPr marL="0" indent="0" algn="l">
              <a:lnSpc>
                <a:spcPts val="2363"/>
              </a:lnSpc>
              <a:buNone/>
              <a:defRPr sz="2250">
                <a:solidFill>
                  <a:schemeClr val="tx2"/>
                </a:solidFill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808550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kstdia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1500" y="1339125"/>
            <a:ext cx="6075000" cy="7112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9" name="Tijdelijke aanduiding voor grafiek 8"/>
          <p:cNvSpPr>
            <a:spLocks noGrp="1"/>
          </p:cNvSpPr>
          <p:nvPr>
            <p:ph type="chart" sz="quarter" idx="13"/>
          </p:nvPr>
        </p:nvSpPr>
        <p:spPr>
          <a:xfrm>
            <a:off x="3485702" y="2203200"/>
            <a:ext cx="2981175" cy="5500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grafiek wilt toevoegen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4"/>
          </p:nvPr>
        </p:nvSpPr>
        <p:spPr>
          <a:xfrm>
            <a:off x="391716" y="2202669"/>
            <a:ext cx="3029400" cy="549988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1500" y="8552547"/>
            <a:ext cx="607500" cy="203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675"/>
              </a:lnSpc>
              <a:defRPr sz="563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101451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kstdia met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1500" y="1339125"/>
            <a:ext cx="6075000" cy="7112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4"/>
          </p:nvPr>
        </p:nvSpPr>
        <p:spPr>
          <a:xfrm>
            <a:off x="391716" y="2203200"/>
            <a:ext cx="3029400" cy="5500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3485702" y="2203200"/>
            <a:ext cx="2981175" cy="5500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1500" y="8552547"/>
            <a:ext cx="607500" cy="203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675"/>
              </a:lnSpc>
              <a:defRPr sz="563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145721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elddia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1500" y="1339125"/>
            <a:ext cx="6075000" cy="7112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391125" y="2203200"/>
            <a:ext cx="6075750" cy="5500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1500" y="8552547"/>
            <a:ext cx="607500" cy="203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675"/>
              </a:lnSpc>
              <a:defRPr sz="563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47330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elddia zonde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391125" y="790590"/>
            <a:ext cx="6075750" cy="6913425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1500" y="8552547"/>
            <a:ext cx="607500" cy="203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675"/>
              </a:lnSpc>
              <a:defRPr sz="563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695853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eld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0" y="15"/>
            <a:ext cx="6858000" cy="9143999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grpSp>
        <p:nvGrpSpPr>
          <p:cNvPr id="25" name="Groep 24"/>
          <p:cNvGrpSpPr/>
          <p:nvPr userDrawn="1"/>
        </p:nvGrpSpPr>
        <p:grpSpPr>
          <a:xfrm>
            <a:off x="4400550" y="8352367"/>
            <a:ext cx="1820466" cy="402168"/>
            <a:chOff x="5867400" y="6264275"/>
            <a:chExt cx="2427288" cy="301626"/>
          </a:xfrm>
        </p:grpSpPr>
        <p:sp>
          <p:nvSpPr>
            <p:cNvPr id="15" name="Freeform 10"/>
            <p:cNvSpPr>
              <a:spLocks noEditPoints="1"/>
            </p:cNvSpPr>
            <p:nvPr userDrawn="1"/>
          </p:nvSpPr>
          <p:spPr bwMode="auto">
            <a:xfrm>
              <a:off x="5867400" y="6264275"/>
              <a:ext cx="258763" cy="295275"/>
            </a:xfrm>
            <a:custGeom>
              <a:avLst/>
              <a:gdLst>
                <a:gd name="T0" fmla="*/ 389 w 407"/>
                <a:gd name="T1" fmla="*/ 424 h 463"/>
                <a:gd name="T2" fmla="*/ 352 w 407"/>
                <a:gd name="T3" fmla="*/ 397 h 463"/>
                <a:gd name="T4" fmla="*/ 248 w 407"/>
                <a:gd name="T5" fmla="*/ 229 h 463"/>
                <a:gd name="T6" fmla="*/ 346 w 407"/>
                <a:gd name="T7" fmla="*/ 108 h 463"/>
                <a:gd name="T8" fmla="*/ 185 w 407"/>
                <a:gd name="T9" fmla="*/ 0 h 463"/>
                <a:gd name="T10" fmla="*/ 8 w 407"/>
                <a:gd name="T11" fmla="*/ 0 h 463"/>
                <a:gd name="T12" fmla="*/ 0 w 407"/>
                <a:gd name="T13" fmla="*/ 11 h 463"/>
                <a:gd name="T14" fmla="*/ 0 w 407"/>
                <a:gd name="T15" fmla="*/ 24 h 463"/>
                <a:gd name="T16" fmla="*/ 17 w 407"/>
                <a:gd name="T17" fmla="*/ 39 h 463"/>
                <a:gd name="T18" fmla="*/ 46 w 407"/>
                <a:gd name="T19" fmla="*/ 47 h 463"/>
                <a:gd name="T20" fmla="*/ 46 w 407"/>
                <a:gd name="T21" fmla="*/ 417 h 463"/>
                <a:gd name="T22" fmla="*/ 17 w 407"/>
                <a:gd name="T23" fmla="*/ 424 h 463"/>
                <a:gd name="T24" fmla="*/ 0 w 407"/>
                <a:gd name="T25" fmla="*/ 440 h 463"/>
                <a:gd name="T26" fmla="*/ 0 w 407"/>
                <a:gd name="T27" fmla="*/ 453 h 463"/>
                <a:gd name="T28" fmla="*/ 8 w 407"/>
                <a:gd name="T29" fmla="*/ 463 h 463"/>
                <a:gd name="T30" fmla="*/ 167 w 407"/>
                <a:gd name="T31" fmla="*/ 463 h 463"/>
                <a:gd name="T32" fmla="*/ 176 w 407"/>
                <a:gd name="T33" fmla="*/ 453 h 463"/>
                <a:gd name="T34" fmla="*/ 176 w 407"/>
                <a:gd name="T35" fmla="*/ 440 h 463"/>
                <a:gd name="T36" fmla="*/ 158 w 407"/>
                <a:gd name="T37" fmla="*/ 424 h 463"/>
                <a:gd name="T38" fmla="*/ 129 w 407"/>
                <a:gd name="T39" fmla="*/ 417 h 463"/>
                <a:gd name="T40" fmla="*/ 129 w 407"/>
                <a:gd name="T41" fmla="*/ 242 h 463"/>
                <a:gd name="T42" fmla="*/ 171 w 407"/>
                <a:gd name="T43" fmla="*/ 242 h 463"/>
                <a:gd name="T44" fmla="*/ 287 w 407"/>
                <a:gd name="T45" fmla="*/ 452 h 463"/>
                <a:gd name="T46" fmla="*/ 309 w 407"/>
                <a:gd name="T47" fmla="*/ 463 h 463"/>
                <a:gd name="T48" fmla="*/ 398 w 407"/>
                <a:gd name="T49" fmla="*/ 463 h 463"/>
                <a:gd name="T50" fmla="*/ 407 w 407"/>
                <a:gd name="T51" fmla="*/ 453 h 463"/>
                <a:gd name="T52" fmla="*/ 407 w 407"/>
                <a:gd name="T53" fmla="*/ 440 h 463"/>
                <a:gd name="T54" fmla="*/ 389 w 407"/>
                <a:gd name="T55" fmla="*/ 424 h 463"/>
                <a:gd name="T56" fmla="*/ 145 w 407"/>
                <a:gd name="T57" fmla="*/ 203 h 463"/>
                <a:gd name="T58" fmla="*/ 130 w 407"/>
                <a:gd name="T59" fmla="*/ 203 h 463"/>
                <a:gd name="T60" fmla="*/ 130 w 407"/>
                <a:gd name="T61" fmla="*/ 43 h 463"/>
                <a:gd name="T62" fmla="*/ 162 w 407"/>
                <a:gd name="T63" fmla="*/ 43 h 463"/>
                <a:gd name="T64" fmla="*/ 257 w 407"/>
                <a:gd name="T65" fmla="*/ 121 h 463"/>
                <a:gd name="T66" fmla="*/ 145 w 407"/>
                <a:gd name="T67" fmla="*/ 20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63">
                  <a:moveTo>
                    <a:pt x="389" y="424"/>
                  </a:moveTo>
                  <a:cubicBezTo>
                    <a:pt x="371" y="420"/>
                    <a:pt x="367" y="417"/>
                    <a:pt x="352" y="397"/>
                  </a:cubicBezTo>
                  <a:cubicBezTo>
                    <a:pt x="330" y="367"/>
                    <a:pt x="278" y="292"/>
                    <a:pt x="248" y="229"/>
                  </a:cubicBezTo>
                  <a:cubicBezTo>
                    <a:pt x="304" y="209"/>
                    <a:pt x="346" y="170"/>
                    <a:pt x="346" y="108"/>
                  </a:cubicBezTo>
                  <a:cubicBezTo>
                    <a:pt x="346" y="20"/>
                    <a:pt x="261" y="0"/>
                    <a:pt x="18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0"/>
                    <a:pt x="0" y="4"/>
                    <a:pt x="0" y="1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4" y="35"/>
                    <a:pt x="17" y="3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6" y="417"/>
                    <a:pt x="46" y="417"/>
                    <a:pt x="46" y="417"/>
                  </a:cubicBezTo>
                  <a:cubicBezTo>
                    <a:pt x="17" y="424"/>
                    <a:pt x="17" y="424"/>
                    <a:pt x="17" y="424"/>
                  </a:cubicBezTo>
                  <a:cubicBezTo>
                    <a:pt x="4" y="428"/>
                    <a:pt x="0" y="429"/>
                    <a:pt x="0" y="440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0" y="459"/>
                    <a:pt x="1" y="463"/>
                    <a:pt x="8" y="463"/>
                  </a:cubicBezTo>
                  <a:cubicBezTo>
                    <a:pt x="167" y="463"/>
                    <a:pt x="167" y="463"/>
                    <a:pt x="167" y="463"/>
                  </a:cubicBezTo>
                  <a:cubicBezTo>
                    <a:pt x="175" y="463"/>
                    <a:pt x="176" y="459"/>
                    <a:pt x="176" y="453"/>
                  </a:cubicBezTo>
                  <a:cubicBezTo>
                    <a:pt x="176" y="440"/>
                    <a:pt x="176" y="440"/>
                    <a:pt x="176" y="440"/>
                  </a:cubicBezTo>
                  <a:cubicBezTo>
                    <a:pt x="176" y="429"/>
                    <a:pt x="172" y="428"/>
                    <a:pt x="158" y="424"/>
                  </a:cubicBezTo>
                  <a:cubicBezTo>
                    <a:pt x="129" y="417"/>
                    <a:pt x="129" y="417"/>
                    <a:pt x="129" y="417"/>
                  </a:cubicBezTo>
                  <a:cubicBezTo>
                    <a:pt x="129" y="242"/>
                    <a:pt x="129" y="242"/>
                    <a:pt x="129" y="242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201" y="311"/>
                    <a:pt x="266" y="424"/>
                    <a:pt x="287" y="452"/>
                  </a:cubicBezTo>
                  <a:cubicBezTo>
                    <a:pt x="295" y="463"/>
                    <a:pt x="298" y="463"/>
                    <a:pt x="309" y="463"/>
                  </a:cubicBezTo>
                  <a:cubicBezTo>
                    <a:pt x="398" y="463"/>
                    <a:pt x="398" y="463"/>
                    <a:pt x="398" y="463"/>
                  </a:cubicBezTo>
                  <a:cubicBezTo>
                    <a:pt x="406" y="463"/>
                    <a:pt x="407" y="459"/>
                    <a:pt x="407" y="453"/>
                  </a:cubicBezTo>
                  <a:cubicBezTo>
                    <a:pt x="407" y="440"/>
                    <a:pt x="407" y="440"/>
                    <a:pt x="407" y="440"/>
                  </a:cubicBezTo>
                  <a:cubicBezTo>
                    <a:pt x="407" y="427"/>
                    <a:pt x="400" y="428"/>
                    <a:pt x="389" y="424"/>
                  </a:cubicBezTo>
                  <a:close/>
                  <a:moveTo>
                    <a:pt x="145" y="203"/>
                  </a:moveTo>
                  <a:cubicBezTo>
                    <a:pt x="130" y="203"/>
                    <a:pt x="130" y="203"/>
                    <a:pt x="130" y="203"/>
                  </a:cubicBezTo>
                  <a:cubicBezTo>
                    <a:pt x="130" y="43"/>
                    <a:pt x="130" y="43"/>
                    <a:pt x="130" y="43"/>
                  </a:cubicBezTo>
                  <a:cubicBezTo>
                    <a:pt x="162" y="43"/>
                    <a:pt x="162" y="43"/>
                    <a:pt x="162" y="43"/>
                  </a:cubicBezTo>
                  <a:cubicBezTo>
                    <a:pt x="222" y="43"/>
                    <a:pt x="257" y="66"/>
                    <a:pt x="257" y="121"/>
                  </a:cubicBezTo>
                  <a:cubicBezTo>
                    <a:pt x="257" y="189"/>
                    <a:pt x="205" y="203"/>
                    <a:pt x="145" y="2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1013"/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6350000" y="6264275"/>
              <a:ext cx="220663" cy="301625"/>
            </a:xfrm>
            <a:custGeom>
              <a:avLst/>
              <a:gdLst>
                <a:gd name="T0" fmla="*/ 331 w 348"/>
                <a:gd name="T1" fmla="*/ 428 h 473"/>
                <a:gd name="T2" fmla="*/ 299 w 348"/>
                <a:gd name="T3" fmla="*/ 418 h 473"/>
                <a:gd name="T4" fmla="*/ 299 w 348"/>
                <a:gd name="T5" fmla="*/ 16 h 473"/>
                <a:gd name="T6" fmla="*/ 284 w 348"/>
                <a:gd name="T7" fmla="*/ 0 h 473"/>
                <a:gd name="T8" fmla="*/ 186 w 348"/>
                <a:gd name="T9" fmla="*/ 0 h 473"/>
                <a:gd name="T10" fmla="*/ 178 w 348"/>
                <a:gd name="T11" fmla="*/ 11 h 473"/>
                <a:gd name="T12" fmla="*/ 178 w 348"/>
                <a:gd name="T13" fmla="*/ 19 h 473"/>
                <a:gd name="T14" fmla="*/ 196 w 348"/>
                <a:gd name="T15" fmla="*/ 36 h 473"/>
                <a:gd name="T16" fmla="*/ 227 w 348"/>
                <a:gd name="T17" fmla="*/ 45 h 473"/>
                <a:gd name="T18" fmla="*/ 227 w 348"/>
                <a:gd name="T19" fmla="*/ 158 h 473"/>
                <a:gd name="T20" fmla="*/ 153 w 348"/>
                <a:gd name="T21" fmla="*/ 133 h 473"/>
                <a:gd name="T22" fmla="*/ 0 w 348"/>
                <a:gd name="T23" fmla="*/ 313 h 473"/>
                <a:gd name="T24" fmla="*/ 123 w 348"/>
                <a:gd name="T25" fmla="*/ 473 h 473"/>
                <a:gd name="T26" fmla="*/ 227 w 348"/>
                <a:gd name="T27" fmla="*/ 420 h 473"/>
                <a:gd name="T28" fmla="*/ 227 w 348"/>
                <a:gd name="T29" fmla="*/ 447 h 473"/>
                <a:gd name="T30" fmla="*/ 242 w 348"/>
                <a:gd name="T31" fmla="*/ 463 h 473"/>
                <a:gd name="T32" fmla="*/ 340 w 348"/>
                <a:gd name="T33" fmla="*/ 463 h 473"/>
                <a:gd name="T34" fmla="*/ 348 w 348"/>
                <a:gd name="T35" fmla="*/ 453 h 473"/>
                <a:gd name="T36" fmla="*/ 348 w 348"/>
                <a:gd name="T37" fmla="*/ 444 h 473"/>
                <a:gd name="T38" fmla="*/ 331 w 348"/>
                <a:gd name="T39" fmla="*/ 428 h 473"/>
                <a:gd name="T40" fmla="*/ 227 w 348"/>
                <a:gd name="T41" fmla="*/ 379 h 473"/>
                <a:gd name="T42" fmla="*/ 153 w 348"/>
                <a:gd name="T43" fmla="*/ 418 h 473"/>
                <a:gd name="T44" fmla="*/ 77 w 348"/>
                <a:gd name="T45" fmla="*/ 299 h 473"/>
                <a:gd name="T46" fmla="*/ 158 w 348"/>
                <a:gd name="T47" fmla="*/ 179 h 473"/>
                <a:gd name="T48" fmla="*/ 227 w 348"/>
                <a:gd name="T49" fmla="*/ 299 h 473"/>
                <a:gd name="T50" fmla="*/ 227 w 348"/>
                <a:gd name="T51" fmla="*/ 37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8" h="473">
                  <a:moveTo>
                    <a:pt x="331" y="428"/>
                  </a:moveTo>
                  <a:cubicBezTo>
                    <a:pt x="299" y="418"/>
                    <a:pt x="299" y="418"/>
                    <a:pt x="299" y="418"/>
                  </a:cubicBezTo>
                  <a:cubicBezTo>
                    <a:pt x="299" y="16"/>
                    <a:pt x="299" y="16"/>
                    <a:pt x="299" y="16"/>
                  </a:cubicBezTo>
                  <a:cubicBezTo>
                    <a:pt x="299" y="6"/>
                    <a:pt x="296" y="0"/>
                    <a:pt x="284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9" y="0"/>
                    <a:pt x="178" y="4"/>
                    <a:pt x="178" y="11"/>
                  </a:cubicBezTo>
                  <a:cubicBezTo>
                    <a:pt x="178" y="19"/>
                    <a:pt x="178" y="19"/>
                    <a:pt x="178" y="19"/>
                  </a:cubicBezTo>
                  <a:cubicBezTo>
                    <a:pt x="178" y="31"/>
                    <a:pt x="182" y="32"/>
                    <a:pt x="196" y="36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158"/>
                    <a:pt x="227" y="158"/>
                    <a:pt x="227" y="158"/>
                  </a:cubicBezTo>
                  <a:cubicBezTo>
                    <a:pt x="215" y="148"/>
                    <a:pt x="190" y="133"/>
                    <a:pt x="153" y="133"/>
                  </a:cubicBezTo>
                  <a:cubicBezTo>
                    <a:pt x="81" y="133"/>
                    <a:pt x="0" y="185"/>
                    <a:pt x="0" y="313"/>
                  </a:cubicBezTo>
                  <a:cubicBezTo>
                    <a:pt x="0" y="425"/>
                    <a:pt x="62" y="473"/>
                    <a:pt x="123" y="473"/>
                  </a:cubicBezTo>
                  <a:cubicBezTo>
                    <a:pt x="162" y="473"/>
                    <a:pt x="195" y="453"/>
                    <a:pt x="227" y="420"/>
                  </a:cubicBezTo>
                  <a:cubicBezTo>
                    <a:pt x="227" y="447"/>
                    <a:pt x="227" y="447"/>
                    <a:pt x="227" y="447"/>
                  </a:cubicBezTo>
                  <a:cubicBezTo>
                    <a:pt x="227" y="457"/>
                    <a:pt x="230" y="463"/>
                    <a:pt x="242" y="463"/>
                  </a:cubicBezTo>
                  <a:cubicBezTo>
                    <a:pt x="340" y="463"/>
                    <a:pt x="340" y="463"/>
                    <a:pt x="340" y="463"/>
                  </a:cubicBezTo>
                  <a:cubicBezTo>
                    <a:pt x="347" y="463"/>
                    <a:pt x="348" y="459"/>
                    <a:pt x="348" y="453"/>
                  </a:cubicBezTo>
                  <a:cubicBezTo>
                    <a:pt x="348" y="444"/>
                    <a:pt x="348" y="444"/>
                    <a:pt x="348" y="444"/>
                  </a:cubicBezTo>
                  <a:cubicBezTo>
                    <a:pt x="348" y="432"/>
                    <a:pt x="344" y="432"/>
                    <a:pt x="331" y="428"/>
                  </a:cubicBezTo>
                  <a:close/>
                  <a:moveTo>
                    <a:pt x="227" y="379"/>
                  </a:moveTo>
                  <a:cubicBezTo>
                    <a:pt x="205" y="401"/>
                    <a:pt x="181" y="418"/>
                    <a:pt x="153" y="418"/>
                  </a:cubicBezTo>
                  <a:cubicBezTo>
                    <a:pt x="100" y="418"/>
                    <a:pt x="77" y="362"/>
                    <a:pt x="77" y="299"/>
                  </a:cubicBezTo>
                  <a:cubicBezTo>
                    <a:pt x="77" y="225"/>
                    <a:pt x="109" y="179"/>
                    <a:pt x="158" y="179"/>
                  </a:cubicBezTo>
                  <a:cubicBezTo>
                    <a:pt x="209" y="179"/>
                    <a:pt x="227" y="229"/>
                    <a:pt x="227" y="299"/>
                  </a:cubicBezTo>
                  <a:lnTo>
                    <a:pt x="227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1013"/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7032625" y="6354763"/>
              <a:ext cx="234950" cy="211138"/>
            </a:xfrm>
            <a:custGeom>
              <a:avLst/>
              <a:gdLst>
                <a:gd name="T0" fmla="*/ 323 w 372"/>
                <a:gd name="T1" fmla="*/ 15 h 330"/>
                <a:gd name="T2" fmla="*/ 308 w 372"/>
                <a:gd name="T3" fmla="*/ 0 h 330"/>
                <a:gd name="T4" fmla="*/ 210 w 372"/>
                <a:gd name="T5" fmla="*/ 0 h 330"/>
                <a:gd name="T6" fmla="*/ 202 w 372"/>
                <a:gd name="T7" fmla="*/ 10 h 330"/>
                <a:gd name="T8" fmla="*/ 202 w 372"/>
                <a:gd name="T9" fmla="*/ 19 h 330"/>
                <a:gd name="T10" fmla="*/ 219 w 372"/>
                <a:gd name="T11" fmla="*/ 35 h 330"/>
                <a:gd name="T12" fmla="*/ 251 w 372"/>
                <a:gd name="T13" fmla="*/ 44 h 330"/>
                <a:gd name="T14" fmla="*/ 251 w 372"/>
                <a:gd name="T15" fmla="*/ 236 h 330"/>
                <a:gd name="T16" fmla="*/ 176 w 372"/>
                <a:gd name="T17" fmla="*/ 275 h 330"/>
                <a:gd name="T18" fmla="*/ 121 w 372"/>
                <a:gd name="T19" fmla="*/ 169 h 330"/>
                <a:gd name="T20" fmla="*/ 121 w 372"/>
                <a:gd name="T21" fmla="*/ 15 h 330"/>
                <a:gd name="T22" fmla="*/ 106 w 372"/>
                <a:gd name="T23" fmla="*/ 0 h 330"/>
                <a:gd name="T24" fmla="*/ 8 w 372"/>
                <a:gd name="T25" fmla="*/ 0 h 330"/>
                <a:gd name="T26" fmla="*/ 0 w 372"/>
                <a:gd name="T27" fmla="*/ 10 h 330"/>
                <a:gd name="T28" fmla="*/ 0 w 372"/>
                <a:gd name="T29" fmla="*/ 19 h 330"/>
                <a:gd name="T30" fmla="*/ 18 w 372"/>
                <a:gd name="T31" fmla="*/ 35 h 330"/>
                <a:gd name="T32" fmla="*/ 49 w 372"/>
                <a:gd name="T33" fmla="*/ 44 h 330"/>
                <a:gd name="T34" fmla="*/ 49 w 372"/>
                <a:gd name="T35" fmla="*/ 207 h 330"/>
                <a:gd name="T36" fmla="*/ 145 w 372"/>
                <a:gd name="T37" fmla="*/ 330 h 330"/>
                <a:gd name="T38" fmla="*/ 251 w 372"/>
                <a:gd name="T39" fmla="*/ 277 h 330"/>
                <a:gd name="T40" fmla="*/ 251 w 372"/>
                <a:gd name="T41" fmla="*/ 304 h 330"/>
                <a:gd name="T42" fmla="*/ 266 w 372"/>
                <a:gd name="T43" fmla="*/ 320 h 330"/>
                <a:gd name="T44" fmla="*/ 364 w 372"/>
                <a:gd name="T45" fmla="*/ 320 h 330"/>
                <a:gd name="T46" fmla="*/ 372 w 372"/>
                <a:gd name="T47" fmla="*/ 310 h 330"/>
                <a:gd name="T48" fmla="*/ 372 w 372"/>
                <a:gd name="T49" fmla="*/ 301 h 330"/>
                <a:gd name="T50" fmla="*/ 354 w 372"/>
                <a:gd name="T51" fmla="*/ 285 h 330"/>
                <a:gd name="T52" fmla="*/ 323 w 372"/>
                <a:gd name="T53" fmla="*/ 275 h 330"/>
                <a:gd name="T54" fmla="*/ 323 w 372"/>
                <a:gd name="T55" fmla="*/ 1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2" h="330">
                  <a:moveTo>
                    <a:pt x="323" y="15"/>
                  </a:moveTo>
                  <a:cubicBezTo>
                    <a:pt x="323" y="6"/>
                    <a:pt x="320" y="0"/>
                    <a:pt x="3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02" y="0"/>
                    <a:pt x="202" y="4"/>
                    <a:pt x="202" y="10"/>
                  </a:cubicBezTo>
                  <a:cubicBezTo>
                    <a:pt x="202" y="19"/>
                    <a:pt x="202" y="19"/>
                    <a:pt x="202" y="19"/>
                  </a:cubicBezTo>
                  <a:cubicBezTo>
                    <a:pt x="202" y="31"/>
                    <a:pt x="206" y="31"/>
                    <a:pt x="219" y="3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1" y="236"/>
                    <a:pt x="251" y="236"/>
                    <a:pt x="251" y="236"/>
                  </a:cubicBezTo>
                  <a:cubicBezTo>
                    <a:pt x="224" y="264"/>
                    <a:pt x="204" y="275"/>
                    <a:pt x="176" y="275"/>
                  </a:cubicBezTo>
                  <a:cubicBezTo>
                    <a:pt x="125" y="275"/>
                    <a:pt x="121" y="236"/>
                    <a:pt x="121" y="169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1" y="6"/>
                    <a:pt x="118" y="0"/>
                    <a:pt x="10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1"/>
                    <a:pt x="18" y="35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207"/>
                    <a:pt x="49" y="207"/>
                    <a:pt x="49" y="207"/>
                  </a:cubicBezTo>
                  <a:cubicBezTo>
                    <a:pt x="49" y="309"/>
                    <a:pt x="96" y="330"/>
                    <a:pt x="145" y="330"/>
                  </a:cubicBezTo>
                  <a:cubicBezTo>
                    <a:pt x="188" y="330"/>
                    <a:pt x="220" y="312"/>
                    <a:pt x="251" y="277"/>
                  </a:cubicBezTo>
                  <a:cubicBezTo>
                    <a:pt x="251" y="304"/>
                    <a:pt x="251" y="304"/>
                    <a:pt x="251" y="304"/>
                  </a:cubicBezTo>
                  <a:cubicBezTo>
                    <a:pt x="251" y="314"/>
                    <a:pt x="254" y="320"/>
                    <a:pt x="266" y="320"/>
                  </a:cubicBezTo>
                  <a:cubicBezTo>
                    <a:pt x="364" y="320"/>
                    <a:pt x="364" y="320"/>
                    <a:pt x="364" y="320"/>
                  </a:cubicBezTo>
                  <a:cubicBezTo>
                    <a:pt x="371" y="320"/>
                    <a:pt x="372" y="316"/>
                    <a:pt x="372" y="310"/>
                  </a:cubicBezTo>
                  <a:cubicBezTo>
                    <a:pt x="372" y="301"/>
                    <a:pt x="372" y="301"/>
                    <a:pt x="372" y="301"/>
                  </a:cubicBezTo>
                  <a:cubicBezTo>
                    <a:pt x="372" y="289"/>
                    <a:pt x="368" y="289"/>
                    <a:pt x="354" y="285"/>
                  </a:cubicBezTo>
                  <a:cubicBezTo>
                    <a:pt x="323" y="275"/>
                    <a:pt x="323" y="275"/>
                    <a:pt x="323" y="275"/>
                  </a:cubicBezTo>
                  <a:lnTo>
                    <a:pt x="323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1013"/>
            </a:p>
          </p:txBody>
        </p:sp>
        <p:sp>
          <p:nvSpPr>
            <p:cNvPr id="18" name="Freeform 13"/>
            <p:cNvSpPr>
              <a:spLocks noEditPoints="1"/>
            </p:cNvSpPr>
            <p:nvPr userDrawn="1"/>
          </p:nvSpPr>
          <p:spPr bwMode="auto">
            <a:xfrm>
              <a:off x="6140450" y="6348413"/>
              <a:ext cx="195263" cy="217488"/>
            </a:xfrm>
            <a:custGeom>
              <a:avLst/>
              <a:gdLst>
                <a:gd name="T0" fmla="*/ 289 w 307"/>
                <a:gd name="T1" fmla="*/ 295 h 340"/>
                <a:gd name="T2" fmla="*/ 258 w 307"/>
                <a:gd name="T3" fmla="*/ 285 h 340"/>
                <a:gd name="T4" fmla="*/ 258 w 307"/>
                <a:gd name="T5" fmla="*/ 106 h 340"/>
                <a:gd name="T6" fmla="*/ 130 w 307"/>
                <a:gd name="T7" fmla="*/ 0 h 340"/>
                <a:gd name="T8" fmla="*/ 45 w 307"/>
                <a:gd name="T9" fmla="*/ 12 h 340"/>
                <a:gd name="T10" fmla="*/ 22 w 307"/>
                <a:gd name="T11" fmla="*/ 39 h 340"/>
                <a:gd name="T12" fmla="*/ 18 w 307"/>
                <a:gd name="T13" fmla="*/ 74 h 340"/>
                <a:gd name="T14" fmla="*/ 24 w 307"/>
                <a:gd name="T15" fmla="*/ 84 h 340"/>
                <a:gd name="T16" fmla="*/ 43 w 307"/>
                <a:gd name="T17" fmla="*/ 76 h 340"/>
                <a:gd name="T18" fmla="*/ 125 w 307"/>
                <a:gd name="T19" fmla="*/ 54 h 340"/>
                <a:gd name="T20" fmla="*/ 185 w 307"/>
                <a:gd name="T21" fmla="*/ 118 h 340"/>
                <a:gd name="T22" fmla="*/ 185 w 307"/>
                <a:gd name="T23" fmla="*/ 151 h 340"/>
                <a:gd name="T24" fmla="*/ 63 w 307"/>
                <a:gd name="T25" fmla="*/ 176 h 340"/>
                <a:gd name="T26" fmla="*/ 0 w 307"/>
                <a:gd name="T27" fmla="*/ 250 h 340"/>
                <a:gd name="T28" fmla="*/ 83 w 307"/>
                <a:gd name="T29" fmla="*/ 340 h 340"/>
                <a:gd name="T30" fmla="*/ 185 w 307"/>
                <a:gd name="T31" fmla="*/ 290 h 340"/>
                <a:gd name="T32" fmla="*/ 185 w 307"/>
                <a:gd name="T33" fmla="*/ 314 h 340"/>
                <a:gd name="T34" fmla="*/ 200 w 307"/>
                <a:gd name="T35" fmla="*/ 330 h 340"/>
                <a:gd name="T36" fmla="*/ 298 w 307"/>
                <a:gd name="T37" fmla="*/ 330 h 340"/>
                <a:gd name="T38" fmla="*/ 307 w 307"/>
                <a:gd name="T39" fmla="*/ 320 h 340"/>
                <a:gd name="T40" fmla="*/ 307 w 307"/>
                <a:gd name="T41" fmla="*/ 311 h 340"/>
                <a:gd name="T42" fmla="*/ 289 w 307"/>
                <a:gd name="T43" fmla="*/ 295 h 340"/>
                <a:gd name="T44" fmla="*/ 185 w 307"/>
                <a:gd name="T45" fmla="*/ 254 h 340"/>
                <a:gd name="T46" fmla="*/ 116 w 307"/>
                <a:gd name="T47" fmla="*/ 285 h 340"/>
                <a:gd name="T48" fmla="*/ 78 w 307"/>
                <a:gd name="T49" fmla="*/ 244 h 340"/>
                <a:gd name="T50" fmla="*/ 114 w 307"/>
                <a:gd name="T51" fmla="*/ 201 h 340"/>
                <a:gd name="T52" fmla="*/ 185 w 307"/>
                <a:gd name="T53" fmla="*/ 184 h 340"/>
                <a:gd name="T54" fmla="*/ 185 w 307"/>
                <a:gd name="T55" fmla="*/ 25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7" h="340">
                  <a:moveTo>
                    <a:pt x="289" y="295"/>
                  </a:moveTo>
                  <a:cubicBezTo>
                    <a:pt x="258" y="285"/>
                    <a:pt x="258" y="285"/>
                    <a:pt x="258" y="285"/>
                  </a:cubicBezTo>
                  <a:cubicBezTo>
                    <a:pt x="258" y="106"/>
                    <a:pt x="258" y="106"/>
                    <a:pt x="258" y="106"/>
                  </a:cubicBezTo>
                  <a:cubicBezTo>
                    <a:pt x="258" y="27"/>
                    <a:pt x="202" y="0"/>
                    <a:pt x="130" y="0"/>
                  </a:cubicBezTo>
                  <a:cubicBezTo>
                    <a:pt x="87" y="0"/>
                    <a:pt x="52" y="10"/>
                    <a:pt x="45" y="12"/>
                  </a:cubicBezTo>
                  <a:cubicBezTo>
                    <a:pt x="27" y="17"/>
                    <a:pt x="24" y="21"/>
                    <a:pt x="22" y="39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8" y="81"/>
                    <a:pt x="20" y="84"/>
                    <a:pt x="24" y="84"/>
                  </a:cubicBezTo>
                  <a:cubicBezTo>
                    <a:pt x="30" y="84"/>
                    <a:pt x="38" y="79"/>
                    <a:pt x="43" y="76"/>
                  </a:cubicBezTo>
                  <a:cubicBezTo>
                    <a:pt x="65" y="64"/>
                    <a:pt x="98" y="54"/>
                    <a:pt x="125" y="54"/>
                  </a:cubicBezTo>
                  <a:cubicBezTo>
                    <a:pt x="182" y="54"/>
                    <a:pt x="185" y="92"/>
                    <a:pt x="185" y="118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63" y="176"/>
                    <a:pt x="63" y="176"/>
                    <a:pt x="63" y="176"/>
                  </a:cubicBezTo>
                  <a:cubicBezTo>
                    <a:pt x="22" y="184"/>
                    <a:pt x="0" y="203"/>
                    <a:pt x="0" y="250"/>
                  </a:cubicBezTo>
                  <a:cubicBezTo>
                    <a:pt x="0" y="302"/>
                    <a:pt x="27" y="340"/>
                    <a:pt x="83" y="340"/>
                  </a:cubicBezTo>
                  <a:cubicBezTo>
                    <a:pt x="119" y="340"/>
                    <a:pt x="145" y="328"/>
                    <a:pt x="185" y="290"/>
                  </a:cubicBezTo>
                  <a:cubicBezTo>
                    <a:pt x="185" y="314"/>
                    <a:pt x="185" y="314"/>
                    <a:pt x="185" y="314"/>
                  </a:cubicBezTo>
                  <a:cubicBezTo>
                    <a:pt x="185" y="324"/>
                    <a:pt x="188" y="330"/>
                    <a:pt x="200" y="330"/>
                  </a:cubicBezTo>
                  <a:cubicBezTo>
                    <a:pt x="298" y="330"/>
                    <a:pt x="298" y="330"/>
                    <a:pt x="298" y="330"/>
                  </a:cubicBezTo>
                  <a:cubicBezTo>
                    <a:pt x="305" y="330"/>
                    <a:pt x="307" y="326"/>
                    <a:pt x="307" y="320"/>
                  </a:cubicBezTo>
                  <a:cubicBezTo>
                    <a:pt x="307" y="311"/>
                    <a:pt x="307" y="311"/>
                    <a:pt x="307" y="311"/>
                  </a:cubicBezTo>
                  <a:cubicBezTo>
                    <a:pt x="307" y="299"/>
                    <a:pt x="303" y="299"/>
                    <a:pt x="289" y="295"/>
                  </a:cubicBezTo>
                  <a:close/>
                  <a:moveTo>
                    <a:pt x="185" y="254"/>
                  </a:moveTo>
                  <a:cubicBezTo>
                    <a:pt x="160" y="276"/>
                    <a:pt x="135" y="285"/>
                    <a:pt x="116" y="285"/>
                  </a:cubicBezTo>
                  <a:cubicBezTo>
                    <a:pt x="99" y="285"/>
                    <a:pt x="78" y="278"/>
                    <a:pt x="78" y="244"/>
                  </a:cubicBezTo>
                  <a:cubicBezTo>
                    <a:pt x="78" y="211"/>
                    <a:pt x="97" y="205"/>
                    <a:pt x="114" y="201"/>
                  </a:cubicBezTo>
                  <a:cubicBezTo>
                    <a:pt x="185" y="184"/>
                    <a:pt x="185" y="184"/>
                    <a:pt x="185" y="184"/>
                  </a:cubicBezTo>
                  <a:cubicBezTo>
                    <a:pt x="185" y="254"/>
                    <a:pt x="185" y="254"/>
                    <a:pt x="185" y="2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1013"/>
            </a:p>
          </p:txBody>
        </p:sp>
        <p:sp>
          <p:nvSpPr>
            <p:cNvPr id="19" name="Freeform 14"/>
            <p:cNvSpPr>
              <a:spLocks noEditPoints="1"/>
            </p:cNvSpPr>
            <p:nvPr userDrawn="1"/>
          </p:nvSpPr>
          <p:spPr bwMode="auto">
            <a:xfrm>
              <a:off x="6565900" y="6264275"/>
              <a:ext cx="222250" cy="301625"/>
            </a:xfrm>
            <a:custGeom>
              <a:avLst/>
              <a:gdLst>
                <a:gd name="T0" fmla="*/ 226 w 349"/>
                <a:gd name="T1" fmla="*/ 133 h 473"/>
                <a:gd name="T2" fmla="*/ 122 w 349"/>
                <a:gd name="T3" fmla="*/ 185 h 473"/>
                <a:gd name="T4" fmla="*/ 122 w 349"/>
                <a:gd name="T5" fmla="*/ 16 h 473"/>
                <a:gd name="T6" fmla="*/ 107 w 349"/>
                <a:gd name="T7" fmla="*/ 0 h 473"/>
                <a:gd name="T8" fmla="*/ 9 w 349"/>
                <a:gd name="T9" fmla="*/ 0 h 473"/>
                <a:gd name="T10" fmla="*/ 0 w 349"/>
                <a:gd name="T11" fmla="*/ 11 h 473"/>
                <a:gd name="T12" fmla="*/ 0 w 349"/>
                <a:gd name="T13" fmla="*/ 19 h 473"/>
                <a:gd name="T14" fmla="*/ 18 w 349"/>
                <a:gd name="T15" fmla="*/ 36 h 473"/>
                <a:gd name="T16" fmla="*/ 49 w 349"/>
                <a:gd name="T17" fmla="*/ 45 h 473"/>
                <a:gd name="T18" fmla="*/ 49 w 349"/>
                <a:gd name="T19" fmla="*/ 422 h 473"/>
                <a:gd name="T20" fmla="*/ 62 w 349"/>
                <a:gd name="T21" fmla="*/ 445 h 473"/>
                <a:gd name="T22" fmla="*/ 182 w 349"/>
                <a:gd name="T23" fmla="*/ 473 h 473"/>
                <a:gd name="T24" fmla="*/ 349 w 349"/>
                <a:gd name="T25" fmla="*/ 291 h 473"/>
                <a:gd name="T26" fmla="*/ 226 w 349"/>
                <a:gd name="T27" fmla="*/ 133 h 473"/>
                <a:gd name="T28" fmla="*/ 181 w 349"/>
                <a:gd name="T29" fmla="*/ 430 h 473"/>
                <a:gd name="T30" fmla="*/ 122 w 349"/>
                <a:gd name="T31" fmla="*/ 337 h 473"/>
                <a:gd name="T32" fmla="*/ 122 w 349"/>
                <a:gd name="T33" fmla="*/ 227 h 473"/>
                <a:gd name="T34" fmla="*/ 196 w 349"/>
                <a:gd name="T35" fmla="*/ 188 h 473"/>
                <a:gd name="T36" fmla="*/ 271 w 349"/>
                <a:gd name="T37" fmla="*/ 305 h 473"/>
                <a:gd name="T38" fmla="*/ 181 w 349"/>
                <a:gd name="T39" fmla="*/ 43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9" h="473">
                  <a:moveTo>
                    <a:pt x="226" y="133"/>
                  </a:moveTo>
                  <a:cubicBezTo>
                    <a:pt x="188" y="133"/>
                    <a:pt x="154" y="153"/>
                    <a:pt x="122" y="185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22" y="6"/>
                    <a:pt x="119" y="0"/>
                    <a:pt x="10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2" y="0"/>
                    <a:pt x="0" y="4"/>
                    <a:pt x="0" y="1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2"/>
                    <a:pt x="18" y="36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22"/>
                    <a:pt x="49" y="422"/>
                    <a:pt x="49" y="422"/>
                  </a:cubicBezTo>
                  <a:cubicBezTo>
                    <a:pt x="49" y="431"/>
                    <a:pt x="50" y="438"/>
                    <a:pt x="62" y="445"/>
                  </a:cubicBezTo>
                  <a:cubicBezTo>
                    <a:pt x="83" y="458"/>
                    <a:pt x="135" y="473"/>
                    <a:pt x="182" y="473"/>
                  </a:cubicBezTo>
                  <a:cubicBezTo>
                    <a:pt x="287" y="473"/>
                    <a:pt x="349" y="399"/>
                    <a:pt x="349" y="291"/>
                  </a:cubicBezTo>
                  <a:cubicBezTo>
                    <a:pt x="349" y="182"/>
                    <a:pt x="287" y="133"/>
                    <a:pt x="226" y="133"/>
                  </a:cubicBezTo>
                  <a:close/>
                  <a:moveTo>
                    <a:pt x="181" y="430"/>
                  </a:moveTo>
                  <a:cubicBezTo>
                    <a:pt x="131" y="430"/>
                    <a:pt x="122" y="385"/>
                    <a:pt x="122" y="337"/>
                  </a:cubicBezTo>
                  <a:cubicBezTo>
                    <a:pt x="122" y="227"/>
                    <a:pt x="122" y="227"/>
                    <a:pt x="122" y="227"/>
                  </a:cubicBezTo>
                  <a:cubicBezTo>
                    <a:pt x="143" y="205"/>
                    <a:pt x="168" y="188"/>
                    <a:pt x="196" y="188"/>
                  </a:cubicBezTo>
                  <a:cubicBezTo>
                    <a:pt x="249" y="188"/>
                    <a:pt x="271" y="244"/>
                    <a:pt x="271" y="305"/>
                  </a:cubicBezTo>
                  <a:cubicBezTo>
                    <a:pt x="271" y="390"/>
                    <a:pt x="229" y="430"/>
                    <a:pt x="181" y="4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1013"/>
            </a:p>
          </p:txBody>
        </p:sp>
        <p:sp>
          <p:nvSpPr>
            <p:cNvPr id="20" name="Freeform 15"/>
            <p:cNvSpPr>
              <a:spLocks noEditPoints="1"/>
            </p:cNvSpPr>
            <p:nvPr userDrawn="1"/>
          </p:nvSpPr>
          <p:spPr bwMode="auto">
            <a:xfrm>
              <a:off x="7283450" y="6264275"/>
              <a:ext cx="222250" cy="301625"/>
            </a:xfrm>
            <a:custGeom>
              <a:avLst/>
              <a:gdLst>
                <a:gd name="T0" fmla="*/ 331 w 349"/>
                <a:gd name="T1" fmla="*/ 428 h 473"/>
                <a:gd name="T2" fmla="*/ 300 w 349"/>
                <a:gd name="T3" fmla="*/ 418 h 473"/>
                <a:gd name="T4" fmla="*/ 300 w 349"/>
                <a:gd name="T5" fmla="*/ 16 h 473"/>
                <a:gd name="T6" fmla="*/ 285 w 349"/>
                <a:gd name="T7" fmla="*/ 0 h 473"/>
                <a:gd name="T8" fmla="*/ 187 w 349"/>
                <a:gd name="T9" fmla="*/ 0 h 473"/>
                <a:gd name="T10" fmla="*/ 178 w 349"/>
                <a:gd name="T11" fmla="*/ 11 h 473"/>
                <a:gd name="T12" fmla="*/ 178 w 349"/>
                <a:gd name="T13" fmla="*/ 19 h 473"/>
                <a:gd name="T14" fmla="*/ 196 w 349"/>
                <a:gd name="T15" fmla="*/ 36 h 473"/>
                <a:gd name="T16" fmla="*/ 227 w 349"/>
                <a:gd name="T17" fmla="*/ 45 h 473"/>
                <a:gd name="T18" fmla="*/ 227 w 349"/>
                <a:gd name="T19" fmla="*/ 158 h 473"/>
                <a:gd name="T20" fmla="*/ 153 w 349"/>
                <a:gd name="T21" fmla="*/ 133 h 473"/>
                <a:gd name="T22" fmla="*/ 0 w 349"/>
                <a:gd name="T23" fmla="*/ 313 h 473"/>
                <a:gd name="T24" fmla="*/ 123 w 349"/>
                <a:gd name="T25" fmla="*/ 473 h 473"/>
                <a:gd name="T26" fmla="*/ 227 w 349"/>
                <a:gd name="T27" fmla="*/ 420 h 473"/>
                <a:gd name="T28" fmla="*/ 227 w 349"/>
                <a:gd name="T29" fmla="*/ 447 h 473"/>
                <a:gd name="T30" fmla="*/ 242 w 349"/>
                <a:gd name="T31" fmla="*/ 463 h 473"/>
                <a:gd name="T32" fmla="*/ 340 w 349"/>
                <a:gd name="T33" fmla="*/ 463 h 473"/>
                <a:gd name="T34" fmla="*/ 349 w 349"/>
                <a:gd name="T35" fmla="*/ 453 h 473"/>
                <a:gd name="T36" fmla="*/ 349 w 349"/>
                <a:gd name="T37" fmla="*/ 444 h 473"/>
                <a:gd name="T38" fmla="*/ 331 w 349"/>
                <a:gd name="T39" fmla="*/ 428 h 473"/>
                <a:gd name="T40" fmla="*/ 227 w 349"/>
                <a:gd name="T41" fmla="*/ 379 h 473"/>
                <a:gd name="T42" fmla="*/ 153 w 349"/>
                <a:gd name="T43" fmla="*/ 418 h 473"/>
                <a:gd name="T44" fmla="*/ 78 w 349"/>
                <a:gd name="T45" fmla="*/ 299 h 473"/>
                <a:gd name="T46" fmla="*/ 158 w 349"/>
                <a:gd name="T47" fmla="*/ 179 h 473"/>
                <a:gd name="T48" fmla="*/ 227 w 349"/>
                <a:gd name="T49" fmla="*/ 299 h 473"/>
                <a:gd name="T50" fmla="*/ 227 w 349"/>
                <a:gd name="T51" fmla="*/ 37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9" h="473">
                  <a:moveTo>
                    <a:pt x="331" y="428"/>
                  </a:moveTo>
                  <a:cubicBezTo>
                    <a:pt x="300" y="418"/>
                    <a:pt x="300" y="418"/>
                    <a:pt x="300" y="418"/>
                  </a:cubicBezTo>
                  <a:cubicBezTo>
                    <a:pt x="300" y="16"/>
                    <a:pt x="300" y="16"/>
                    <a:pt x="300" y="16"/>
                  </a:cubicBezTo>
                  <a:cubicBezTo>
                    <a:pt x="300" y="6"/>
                    <a:pt x="297" y="0"/>
                    <a:pt x="285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79" y="0"/>
                    <a:pt x="178" y="4"/>
                    <a:pt x="178" y="11"/>
                  </a:cubicBezTo>
                  <a:cubicBezTo>
                    <a:pt x="178" y="19"/>
                    <a:pt x="178" y="19"/>
                    <a:pt x="178" y="19"/>
                  </a:cubicBezTo>
                  <a:cubicBezTo>
                    <a:pt x="178" y="31"/>
                    <a:pt x="182" y="32"/>
                    <a:pt x="196" y="36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158"/>
                    <a:pt x="227" y="158"/>
                    <a:pt x="227" y="158"/>
                  </a:cubicBezTo>
                  <a:cubicBezTo>
                    <a:pt x="216" y="148"/>
                    <a:pt x="191" y="133"/>
                    <a:pt x="153" y="133"/>
                  </a:cubicBezTo>
                  <a:cubicBezTo>
                    <a:pt x="82" y="133"/>
                    <a:pt x="0" y="185"/>
                    <a:pt x="0" y="313"/>
                  </a:cubicBezTo>
                  <a:cubicBezTo>
                    <a:pt x="0" y="425"/>
                    <a:pt x="62" y="473"/>
                    <a:pt x="123" y="473"/>
                  </a:cubicBezTo>
                  <a:cubicBezTo>
                    <a:pt x="162" y="473"/>
                    <a:pt x="195" y="453"/>
                    <a:pt x="227" y="420"/>
                  </a:cubicBezTo>
                  <a:cubicBezTo>
                    <a:pt x="227" y="447"/>
                    <a:pt x="227" y="447"/>
                    <a:pt x="227" y="447"/>
                  </a:cubicBezTo>
                  <a:cubicBezTo>
                    <a:pt x="227" y="457"/>
                    <a:pt x="230" y="463"/>
                    <a:pt x="242" y="463"/>
                  </a:cubicBezTo>
                  <a:cubicBezTo>
                    <a:pt x="340" y="463"/>
                    <a:pt x="340" y="463"/>
                    <a:pt x="340" y="463"/>
                  </a:cubicBezTo>
                  <a:cubicBezTo>
                    <a:pt x="347" y="463"/>
                    <a:pt x="349" y="459"/>
                    <a:pt x="349" y="453"/>
                  </a:cubicBezTo>
                  <a:cubicBezTo>
                    <a:pt x="349" y="444"/>
                    <a:pt x="349" y="444"/>
                    <a:pt x="349" y="444"/>
                  </a:cubicBezTo>
                  <a:cubicBezTo>
                    <a:pt x="349" y="432"/>
                    <a:pt x="345" y="432"/>
                    <a:pt x="331" y="428"/>
                  </a:cubicBezTo>
                  <a:close/>
                  <a:moveTo>
                    <a:pt x="227" y="379"/>
                  </a:moveTo>
                  <a:cubicBezTo>
                    <a:pt x="206" y="401"/>
                    <a:pt x="182" y="418"/>
                    <a:pt x="153" y="418"/>
                  </a:cubicBezTo>
                  <a:cubicBezTo>
                    <a:pt x="100" y="418"/>
                    <a:pt x="78" y="362"/>
                    <a:pt x="78" y="299"/>
                  </a:cubicBezTo>
                  <a:cubicBezTo>
                    <a:pt x="78" y="225"/>
                    <a:pt x="110" y="179"/>
                    <a:pt x="158" y="179"/>
                  </a:cubicBezTo>
                  <a:cubicBezTo>
                    <a:pt x="209" y="179"/>
                    <a:pt x="227" y="229"/>
                    <a:pt x="227" y="299"/>
                  </a:cubicBezTo>
                  <a:lnTo>
                    <a:pt x="227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1013"/>
            </a:p>
          </p:txBody>
        </p:sp>
        <p:sp>
          <p:nvSpPr>
            <p:cNvPr id="21" name="Freeform 16"/>
            <p:cNvSpPr>
              <a:spLocks noEditPoints="1"/>
            </p:cNvSpPr>
            <p:nvPr userDrawn="1"/>
          </p:nvSpPr>
          <p:spPr bwMode="auto">
            <a:xfrm>
              <a:off x="6816725" y="6348413"/>
              <a:ext cx="204788" cy="217488"/>
            </a:xfrm>
            <a:custGeom>
              <a:avLst/>
              <a:gdLst>
                <a:gd name="T0" fmla="*/ 168 w 322"/>
                <a:gd name="T1" fmla="*/ 0 h 340"/>
                <a:gd name="T2" fmla="*/ 0 w 322"/>
                <a:gd name="T3" fmla="*/ 178 h 340"/>
                <a:gd name="T4" fmla="*/ 154 w 322"/>
                <a:gd name="T5" fmla="*/ 340 h 340"/>
                <a:gd name="T6" fmla="*/ 322 w 322"/>
                <a:gd name="T7" fmla="*/ 162 h 340"/>
                <a:gd name="T8" fmla="*/ 168 w 322"/>
                <a:gd name="T9" fmla="*/ 0 h 340"/>
                <a:gd name="T10" fmla="*/ 162 w 322"/>
                <a:gd name="T11" fmla="*/ 294 h 340"/>
                <a:gd name="T12" fmla="*/ 76 w 322"/>
                <a:gd name="T13" fmla="*/ 170 h 340"/>
                <a:gd name="T14" fmla="*/ 162 w 322"/>
                <a:gd name="T15" fmla="*/ 46 h 340"/>
                <a:gd name="T16" fmla="*/ 248 w 322"/>
                <a:gd name="T17" fmla="*/ 170 h 340"/>
                <a:gd name="T18" fmla="*/ 162 w 322"/>
                <a:gd name="T19" fmla="*/ 29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2" h="340">
                  <a:moveTo>
                    <a:pt x="168" y="0"/>
                  </a:moveTo>
                  <a:cubicBezTo>
                    <a:pt x="56" y="0"/>
                    <a:pt x="0" y="86"/>
                    <a:pt x="0" y="178"/>
                  </a:cubicBezTo>
                  <a:cubicBezTo>
                    <a:pt x="0" y="264"/>
                    <a:pt x="48" y="340"/>
                    <a:pt x="154" y="340"/>
                  </a:cubicBezTo>
                  <a:cubicBezTo>
                    <a:pt x="266" y="340"/>
                    <a:pt x="322" y="254"/>
                    <a:pt x="322" y="162"/>
                  </a:cubicBezTo>
                  <a:cubicBezTo>
                    <a:pt x="322" y="76"/>
                    <a:pt x="273" y="0"/>
                    <a:pt x="168" y="0"/>
                  </a:cubicBezTo>
                  <a:close/>
                  <a:moveTo>
                    <a:pt x="162" y="294"/>
                  </a:moveTo>
                  <a:cubicBezTo>
                    <a:pt x="108" y="294"/>
                    <a:pt x="76" y="241"/>
                    <a:pt x="76" y="170"/>
                  </a:cubicBezTo>
                  <a:cubicBezTo>
                    <a:pt x="76" y="100"/>
                    <a:pt x="107" y="46"/>
                    <a:pt x="162" y="46"/>
                  </a:cubicBezTo>
                  <a:cubicBezTo>
                    <a:pt x="215" y="46"/>
                    <a:pt x="248" y="98"/>
                    <a:pt x="248" y="170"/>
                  </a:cubicBezTo>
                  <a:cubicBezTo>
                    <a:pt x="248" y="240"/>
                    <a:pt x="216" y="294"/>
                    <a:pt x="162" y="2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1013"/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8139113" y="6348413"/>
              <a:ext cx="155575" cy="217488"/>
            </a:xfrm>
            <a:custGeom>
              <a:avLst/>
              <a:gdLst>
                <a:gd name="T0" fmla="*/ 247 w 247"/>
                <a:gd name="T1" fmla="*/ 22 h 340"/>
                <a:gd name="T2" fmla="*/ 238 w 247"/>
                <a:gd name="T3" fmla="*/ 11 h 340"/>
                <a:gd name="T4" fmla="*/ 165 w 247"/>
                <a:gd name="T5" fmla="*/ 0 h 340"/>
                <a:gd name="T6" fmla="*/ 0 w 247"/>
                <a:gd name="T7" fmla="*/ 170 h 340"/>
                <a:gd name="T8" fmla="*/ 165 w 247"/>
                <a:gd name="T9" fmla="*/ 340 h 340"/>
                <a:gd name="T10" fmla="*/ 238 w 247"/>
                <a:gd name="T11" fmla="*/ 329 h 340"/>
                <a:gd name="T12" fmla="*/ 247 w 247"/>
                <a:gd name="T13" fmla="*/ 318 h 340"/>
                <a:gd name="T14" fmla="*/ 247 w 247"/>
                <a:gd name="T15" fmla="*/ 269 h 340"/>
                <a:gd name="T16" fmla="*/ 243 w 247"/>
                <a:gd name="T17" fmla="*/ 262 h 340"/>
                <a:gd name="T18" fmla="*/ 231 w 247"/>
                <a:gd name="T19" fmla="*/ 266 h 340"/>
                <a:gd name="T20" fmla="*/ 169 w 247"/>
                <a:gd name="T21" fmla="*/ 281 h 340"/>
                <a:gd name="T22" fmla="*/ 71 w 247"/>
                <a:gd name="T23" fmla="*/ 170 h 340"/>
                <a:gd name="T24" fmla="*/ 169 w 247"/>
                <a:gd name="T25" fmla="*/ 59 h 340"/>
                <a:gd name="T26" fmla="*/ 231 w 247"/>
                <a:gd name="T27" fmla="*/ 74 h 340"/>
                <a:gd name="T28" fmla="*/ 243 w 247"/>
                <a:gd name="T29" fmla="*/ 78 h 340"/>
                <a:gd name="T30" fmla="*/ 247 w 247"/>
                <a:gd name="T31" fmla="*/ 71 h 340"/>
                <a:gd name="T32" fmla="*/ 247 w 247"/>
                <a:gd name="T33" fmla="*/ 22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7" h="340">
                  <a:moveTo>
                    <a:pt x="247" y="22"/>
                  </a:moveTo>
                  <a:cubicBezTo>
                    <a:pt x="247" y="14"/>
                    <a:pt x="245" y="14"/>
                    <a:pt x="238" y="11"/>
                  </a:cubicBezTo>
                  <a:cubicBezTo>
                    <a:pt x="222" y="5"/>
                    <a:pt x="194" y="0"/>
                    <a:pt x="165" y="0"/>
                  </a:cubicBezTo>
                  <a:cubicBezTo>
                    <a:pt x="34" y="0"/>
                    <a:pt x="0" y="92"/>
                    <a:pt x="0" y="170"/>
                  </a:cubicBezTo>
                  <a:cubicBezTo>
                    <a:pt x="0" y="249"/>
                    <a:pt x="33" y="340"/>
                    <a:pt x="165" y="340"/>
                  </a:cubicBezTo>
                  <a:cubicBezTo>
                    <a:pt x="194" y="340"/>
                    <a:pt x="222" y="335"/>
                    <a:pt x="238" y="329"/>
                  </a:cubicBezTo>
                  <a:cubicBezTo>
                    <a:pt x="245" y="326"/>
                    <a:pt x="247" y="326"/>
                    <a:pt x="247" y="318"/>
                  </a:cubicBezTo>
                  <a:cubicBezTo>
                    <a:pt x="247" y="269"/>
                    <a:pt x="247" y="269"/>
                    <a:pt x="247" y="269"/>
                  </a:cubicBezTo>
                  <a:cubicBezTo>
                    <a:pt x="247" y="264"/>
                    <a:pt x="246" y="262"/>
                    <a:pt x="243" y="262"/>
                  </a:cubicBezTo>
                  <a:cubicBezTo>
                    <a:pt x="241" y="262"/>
                    <a:pt x="237" y="264"/>
                    <a:pt x="231" y="266"/>
                  </a:cubicBezTo>
                  <a:cubicBezTo>
                    <a:pt x="221" y="271"/>
                    <a:pt x="199" y="281"/>
                    <a:pt x="169" y="281"/>
                  </a:cubicBezTo>
                  <a:cubicBezTo>
                    <a:pt x="108" y="281"/>
                    <a:pt x="71" y="244"/>
                    <a:pt x="71" y="170"/>
                  </a:cubicBezTo>
                  <a:cubicBezTo>
                    <a:pt x="71" y="95"/>
                    <a:pt x="108" y="59"/>
                    <a:pt x="169" y="59"/>
                  </a:cubicBezTo>
                  <a:cubicBezTo>
                    <a:pt x="199" y="59"/>
                    <a:pt x="221" y="69"/>
                    <a:pt x="231" y="74"/>
                  </a:cubicBezTo>
                  <a:cubicBezTo>
                    <a:pt x="237" y="76"/>
                    <a:pt x="241" y="78"/>
                    <a:pt x="243" y="78"/>
                  </a:cubicBezTo>
                  <a:cubicBezTo>
                    <a:pt x="246" y="78"/>
                    <a:pt x="247" y="76"/>
                    <a:pt x="247" y="71"/>
                  </a:cubicBezTo>
                  <a:lnTo>
                    <a:pt x="247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1013"/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7542213" y="6354763"/>
              <a:ext cx="200025" cy="211138"/>
            </a:xfrm>
            <a:custGeom>
              <a:avLst/>
              <a:gdLst>
                <a:gd name="T0" fmla="*/ 9 w 317"/>
                <a:gd name="T1" fmla="*/ 0 h 330"/>
                <a:gd name="T2" fmla="*/ 0 w 317"/>
                <a:gd name="T3" fmla="*/ 10 h 330"/>
                <a:gd name="T4" fmla="*/ 0 w 317"/>
                <a:gd name="T5" fmla="*/ 19 h 330"/>
                <a:gd name="T6" fmla="*/ 18 w 317"/>
                <a:gd name="T7" fmla="*/ 35 h 330"/>
                <a:gd name="T8" fmla="*/ 49 w 317"/>
                <a:gd name="T9" fmla="*/ 44 h 330"/>
                <a:gd name="T10" fmla="*/ 49 w 317"/>
                <a:gd name="T11" fmla="*/ 193 h 330"/>
                <a:gd name="T12" fmla="*/ 152 w 317"/>
                <a:gd name="T13" fmla="*/ 330 h 330"/>
                <a:gd name="T14" fmla="*/ 247 w 317"/>
                <a:gd name="T15" fmla="*/ 280 h 330"/>
                <a:gd name="T16" fmla="*/ 249 w 317"/>
                <a:gd name="T17" fmla="*/ 280 h 330"/>
                <a:gd name="T18" fmla="*/ 249 w 317"/>
                <a:gd name="T19" fmla="*/ 312 h 330"/>
                <a:gd name="T20" fmla="*/ 257 w 317"/>
                <a:gd name="T21" fmla="*/ 320 h 330"/>
                <a:gd name="T22" fmla="*/ 309 w 317"/>
                <a:gd name="T23" fmla="*/ 320 h 330"/>
                <a:gd name="T24" fmla="*/ 317 w 317"/>
                <a:gd name="T25" fmla="*/ 312 h 330"/>
                <a:gd name="T26" fmla="*/ 317 w 317"/>
                <a:gd name="T27" fmla="*/ 8 h 330"/>
                <a:gd name="T28" fmla="*/ 309 w 317"/>
                <a:gd name="T29" fmla="*/ 0 h 330"/>
                <a:gd name="T30" fmla="*/ 255 w 317"/>
                <a:gd name="T31" fmla="*/ 0 h 330"/>
                <a:gd name="T32" fmla="*/ 247 w 317"/>
                <a:gd name="T33" fmla="*/ 8 h 330"/>
                <a:gd name="T34" fmla="*/ 247 w 317"/>
                <a:gd name="T35" fmla="*/ 226 h 330"/>
                <a:gd name="T36" fmla="*/ 173 w 317"/>
                <a:gd name="T37" fmla="*/ 268 h 330"/>
                <a:gd name="T38" fmla="*/ 119 w 317"/>
                <a:gd name="T39" fmla="*/ 173 h 330"/>
                <a:gd name="T40" fmla="*/ 119 w 317"/>
                <a:gd name="T41" fmla="*/ 8 h 330"/>
                <a:gd name="T42" fmla="*/ 111 w 317"/>
                <a:gd name="T43" fmla="*/ 0 h 330"/>
                <a:gd name="T44" fmla="*/ 9 w 317"/>
                <a:gd name="T45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7" h="330">
                  <a:moveTo>
                    <a:pt x="9" y="0"/>
                  </a:moveTo>
                  <a:cubicBezTo>
                    <a:pt x="1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1"/>
                    <a:pt x="18" y="35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193"/>
                    <a:pt x="49" y="193"/>
                    <a:pt x="49" y="193"/>
                  </a:cubicBezTo>
                  <a:cubicBezTo>
                    <a:pt x="49" y="306"/>
                    <a:pt x="99" y="330"/>
                    <a:pt x="152" y="330"/>
                  </a:cubicBezTo>
                  <a:cubicBezTo>
                    <a:pt x="194" y="330"/>
                    <a:pt x="221" y="314"/>
                    <a:pt x="247" y="280"/>
                  </a:cubicBezTo>
                  <a:cubicBezTo>
                    <a:pt x="249" y="280"/>
                    <a:pt x="249" y="280"/>
                    <a:pt x="249" y="280"/>
                  </a:cubicBezTo>
                  <a:cubicBezTo>
                    <a:pt x="249" y="312"/>
                    <a:pt x="249" y="312"/>
                    <a:pt x="249" y="312"/>
                  </a:cubicBezTo>
                  <a:cubicBezTo>
                    <a:pt x="249" y="318"/>
                    <a:pt x="251" y="320"/>
                    <a:pt x="257" y="320"/>
                  </a:cubicBezTo>
                  <a:cubicBezTo>
                    <a:pt x="309" y="320"/>
                    <a:pt x="309" y="320"/>
                    <a:pt x="309" y="320"/>
                  </a:cubicBezTo>
                  <a:cubicBezTo>
                    <a:pt x="315" y="320"/>
                    <a:pt x="317" y="318"/>
                    <a:pt x="317" y="312"/>
                  </a:cubicBezTo>
                  <a:cubicBezTo>
                    <a:pt x="317" y="8"/>
                    <a:pt x="317" y="8"/>
                    <a:pt x="317" y="8"/>
                  </a:cubicBezTo>
                  <a:cubicBezTo>
                    <a:pt x="317" y="2"/>
                    <a:pt x="315" y="0"/>
                    <a:pt x="309" y="0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49" y="0"/>
                    <a:pt x="247" y="2"/>
                    <a:pt x="247" y="8"/>
                  </a:cubicBezTo>
                  <a:cubicBezTo>
                    <a:pt x="247" y="226"/>
                    <a:pt x="247" y="226"/>
                    <a:pt x="247" y="226"/>
                  </a:cubicBezTo>
                  <a:cubicBezTo>
                    <a:pt x="227" y="255"/>
                    <a:pt x="202" y="268"/>
                    <a:pt x="173" y="268"/>
                  </a:cubicBezTo>
                  <a:cubicBezTo>
                    <a:pt x="122" y="268"/>
                    <a:pt x="119" y="231"/>
                    <a:pt x="119" y="173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2"/>
                    <a:pt x="116" y="0"/>
                    <a:pt x="111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1013"/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7799388" y="6348413"/>
              <a:ext cx="295275" cy="211138"/>
            </a:xfrm>
            <a:custGeom>
              <a:avLst/>
              <a:gdLst>
                <a:gd name="T0" fmla="*/ 0 w 467"/>
                <a:gd name="T1" fmla="*/ 322 h 330"/>
                <a:gd name="T2" fmla="*/ 8 w 467"/>
                <a:gd name="T3" fmla="*/ 330 h 330"/>
                <a:gd name="T4" fmla="*/ 62 w 467"/>
                <a:gd name="T5" fmla="*/ 330 h 330"/>
                <a:gd name="T6" fmla="*/ 70 w 467"/>
                <a:gd name="T7" fmla="*/ 322 h 330"/>
                <a:gd name="T8" fmla="*/ 70 w 467"/>
                <a:gd name="T9" fmla="*/ 104 h 330"/>
                <a:gd name="T10" fmla="*/ 145 w 467"/>
                <a:gd name="T11" fmla="*/ 62 h 330"/>
                <a:gd name="T12" fmla="*/ 198 w 467"/>
                <a:gd name="T13" fmla="*/ 157 h 330"/>
                <a:gd name="T14" fmla="*/ 198 w 467"/>
                <a:gd name="T15" fmla="*/ 322 h 330"/>
                <a:gd name="T16" fmla="*/ 206 w 467"/>
                <a:gd name="T17" fmla="*/ 330 h 330"/>
                <a:gd name="T18" fmla="*/ 261 w 467"/>
                <a:gd name="T19" fmla="*/ 330 h 330"/>
                <a:gd name="T20" fmla="*/ 268 w 467"/>
                <a:gd name="T21" fmla="*/ 322 h 330"/>
                <a:gd name="T22" fmla="*/ 268 w 467"/>
                <a:gd name="T23" fmla="*/ 104 h 330"/>
                <a:gd name="T24" fmla="*/ 343 w 467"/>
                <a:gd name="T25" fmla="*/ 62 h 330"/>
                <a:gd name="T26" fmla="*/ 397 w 467"/>
                <a:gd name="T27" fmla="*/ 157 h 330"/>
                <a:gd name="T28" fmla="*/ 397 w 467"/>
                <a:gd name="T29" fmla="*/ 322 h 330"/>
                <a:gd name="T30" fmla="*/ 405 w 467"/>
                <a:gd name="T31" fmla="*/ 330 h 330"/>
                <a:gd name="T32" fmla="*/ 459 w 467"/>
                <a:gd name="T33" fmla="*/ 330 h 330"/>
                <a:gd name="T34" fmla="*/ 467 w 467"/>
                <a:gd name="T35" fmla="*/ 322 h 330"/>
                <a:gd name="T36" fmla="*/ 467 w 467"/>
                <a:gd name="T37" fmla="*/ 137 h 330"/>
                <a:gd name="T38" fmla="*/ 363 w 467"/>
                <a:gd name="T39" fmla="*/ 0 h 330"/>
                <a:gd name="T40" fmla="*/ 253 w 467"/>
                <a:gd name="T41" fmla="*/ 54 h 330"/>
                <a:gd name="T42" fmla="*/ 165 w 467"/>
                <a:gd name="T43" fmla="*/ 0 h 330"/>
                <a:gd name="T44" fmla="*/ 70 w 467"/>
                <a:gd name="T45" fmla="*/ 50 h 330"/>
                <a:gd name="T46" fmla="*/ 68 w 467"/>
                <a:gd name="T47" fmla="*/ 50 h 330"/>
                <a:gd name="T48" fmla="*/ 68 w 467"/>
                <a:gd name="T49" fmla="*/ 18 h 330"/>
                <a:gd name="T50" fmla="*/ 60 w 467"/>
                <a:gd name="T51" fmla="*/ 10 h 330"/>
                <a:gd name="T52" fmla="*/ 8 w 467"/>
                <a:gd name="T53" fmla="*/ 10 h 330"/>
                <a:gd name="T54" fmla="*/ 0 w 467"/>
                <a:gd name="T55" fmla="*/ 18 h 330"/>
                <a:gd name="T56" fmla="*/ 0 w 467"/>
                <a:gd name="T57" fmla="*/ 32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7" h="330">
                  <a:moveTo>
                    <a:pt x="0" y="322"/>
                  </a:moveTo>
                  <a:cubicBezTo>
                    <a:pt x="0" y="328"/>
                    <a:pt x="2" y="330"/>
                    <a:pt x="8" y="330"/>
                  </a:cubicBezTo>
                  <a:cubicBezTo>
                    <a:pt x="62" y="330"/>
                    <a:pt x="62" y="330"/>
                    <a:pt x="62" y="330"/>
                  </a:cubicBezTo>
                  <a:cubicBezTo>
                    <a:pt x="68" y="330"/>
                    <a:pt x="70" y="328"/>
                    <a:pt x="70" y="32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91" y="75"/>
                    <a:pt x="115" y="62"/>
                    <a:pt x="145" y="62"/>
                  </a:cubicBezTo>
                  <a:cubicBezTo>
                    <a:pt x="196" y="62"/>
                    <a:pt x="198" y="99"/>
                    <a:pt x="198" y="157"/>
                  </a:cubicBezTo>
                  <a:cubicBezTo>
                    <a:pt x="198" y="322"/>
                    <a:pt x="198" y="322"/>
                    <a:pt x="198" y="322"/>
                  </a:cubicBezTo>
                  <a:cubicBezTo>
                    <a:pt x="198" y="328"/>
                    <a:pt x="200" y="330"/>
                    <a:pt x="206" y="330"/>
                  </a:cubicBezTo>
                  <a:cubicBezTo>
                    <a:pt x="261" y="330"/>
                    <a:pt x="261" y="330"/>
                    <a:pt x="261" y="330"/>
                  </a:cubicBezTo>
                  <a:cubicBezTo>
                    <a:pt x="267" y="330"/>
                    <a:pt x="268" y="328"/>
                    <a:pt x="268" y="322"/>
                  </a:cubicBezTo>
                  <a:cubicBezTo>
                    <a:pt x="268" y="104"/>
                    <a:pt x="268" y="104"/>
                    <a:pt x="268" y="104"/>
                  </a:cubicBezTo>
                  <a:cubicBezTo>
                    <a:pt x="289" y="75"/>
                    <a:pt x="313" y="62"/>
                    <a:pt x="343" y="62"/>
                  </a:cubicBezTo>
                  <a:cubicBezTo>
                    <a:pt x="394" y="62"/>
                    <a:pt x="397" y="99"/>
                    <a:pt x="397" y="157"/>
                  </a:cubicBezTo>
                  <a:cubicBezTo>
                    <a:pt x="397" y="322"/>
                    <a:pt x="397" y="322"/>
                    <a:pt x="397" y="322"/>
                  </a:cubicBezTo>
                  <a:cubicBezTo>
                    <a:pt x="397" y="328"/>
                    <a:pt x="399" y="330"/>
                    <a:pt x="405" y="330"/>
                  </a:cubicBezTo>
                  <a:cubicBezTo>
                    <a:pt x="459" y="330"/>
                    <a:pt x="459" y="330"/>
                    <a:pt x="459" y="330"/>
                  </a:cubicBezTo>
                  <a:cubicBezTo>
                    <a:pt x="465" y="330"/>
                    <a:pt x="467" y="328"/>
                    <a:pt x="467" y="322"/>
                  </a:cubicBezTo>
                  <a:cubicBezTo>
                    <a:pt x="467" y="137"/>
                    <a:pt x="467" y="137"/>
                    <a:pt x="467" y="137"/>
                  </a:cubicBezTo>
                  <a:cubicBezTo>
                    <a:pt x="467" y="23"/>
                    <a:pt x="417" y="0"/>
                    <a:pt x="363" y="0"/>
                  </a:cubicBezTo>
                  <a:cubicBezTo>
                    <a:pt x="316" y="0"/>
                    <a:pt x="283" y="18"/>
                    <a:pt x="253" y="54"/>
                  </a:cubicBezTo>
                  <a:cubicBezTo>
                    <a:pt x="235" y="12"/>
                    <a:pt x="201" y="0"/>
                    <a:pt x="165" y="0"/>
                  </a:cubicBezTo>
                  <a:cubicBezTo>
                    <a:pt x="124" y="0"/>
                    <a:pt x="97" y="16"/>
                    <a:pt x="70" y="50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68" y="12"/>
                    <a:pt x="65" y="10"/>
                    <a:pt x="60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2" y="10"/>
                    <a:pt x="0" y="12"/>
                    <a:pt x="0" y="18"/>
                  </a:cubicBezTo>
                  <a:lnTo>
                    <a:pt x="0" y="3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sz="1013"/>
            </a:p>
          </p:txBody>
        </p:sp>
      </p:grpSp>
    </p:spTree>
    <p:extLst>
      <p:ext uri="{BB962C8B-B14F-4D97-AF65-F5344CB8AC3E}">
        <p14:creationId xmlns="" xmlns:p14="http://schemas.microsoft.com/office/powerpoint/2010/main" val="1830333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391500" y="1339125"/>
            <a:ext cx="6075000" cy="7112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1500" y="2419529"/>
            <a:ext cx="6075000" cy="55004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120500" y="8552547"/>
            <a:ext cx="810000" cy="203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675"/>
              </a:lnSpc>
              <a:defRPr sz="563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&lt;datum&gt;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092500" y="8552547"/>
            <a:ext cx="2970000" cy="203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675"/>
              </a:lnSpc>
              <a:defRPr sz="563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&lt;Titel van de presentatie&gt;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1500" y="8552547"/>
            <a:ext cx="607500" cy="203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675"/>
              </a:lnSpc>
              <a:defRPr sz="563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391500" y="792000"/>
            <a:ext cx="6075000" cy="6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sp>
        <p:nvSpPr>
          <p:cNvPr id="18" name="Rechthoek 17"/>
          <p:cNvSpPr/>
          <p:nvPr/>
        </p:nvSpPr>
        <p:spPr>
          <a:xfrm>
            <a:off x="391500" y="8352000"/>
            <a:ext cx="6075000" cy="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11" y="8553600"/>
            <a:ext cx="828593" cy="182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8101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50" r:id="rId3"/>
    <p:sldLayoutId id="2147483660" r:id="rId4"/>
    <p:sldLayoutId id="2147483652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7" r:id="rId11"/>
  </p:sldLayoutIdLst>
  <p:hf sldNum="0" hdr="0" ftr="0" dt="0"/>
  <p:txStyles>
    <p:titleStyle>
      <a:lvl1pPr algn="l" defTabSz="514350" rtl="0" eaLnBrk="1" latinLnBrk="0" hangingPunct="1">
        <a:lnSpc>
          <a:spcPts val="2363"/>
        </a:lnSpc>
        <a:spcBef>
          <a:spcPct val="0"/>
        </a:spcBef>
        <a:buNone/>
        <a:defRPr sz="225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1273" indent="-181273" algn="l" defTabSz="514350" rtl="0" eaLnBrk="1" latinLnBrk="0" hangingPunct="1">
        <a:lnSpc>
          <a:spcPts val="1406"/>
        </a:lnSpc>
        <a:spcBef>
          <a:spcPts val="0"/>
        </a:spcBef>
        <a:buClr>
          <a:schemeClr val="tx2"/>
        </a:buClr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1pPr>
      <a:lvl2pPr marL="364331" indent="-183059" algn="l" defTabSz="514350" rtl="0" eaLnBrk="1" latinLnBrk="0" hangingPunct="1">
        <a:lnSpc>
          <a:spcPts val="1406"/>
        </a:lnSpc>
        <a:spcBef>
          <a:spcPts val="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2pPr>
      <a:lvl3pPr marL="545604" indent="-182166" algn="l" defTabSz="514350" rtl="0" eaLnBrk="1" latinLnBrk="0" hangingPunct="1">
        <a:lnSpc>
          <a:spcPts val="1406"/>
        </a:lnSpc>
        <a:spcBef>
          <a:spcPts val="0"/>
        </a:spcBef>
        <a:buClr>
          <a:schemeClr val="tx2"/>
        </a:buClr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727770" indent="-181273" algn="l" defTabSz="514350" rtl="0" eaLnBrk="1" latinLnBrk="0" hangingPunct="1">
        <a:lnSpc>
          <a:spcPts val="1406"/>
        </a:lnSpc>
        <a:spcBef>
          <a:spcPts val="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4pPr>
      <a:lvl5pPr marL="910829" indent="-182166" algn="l" defTabSz="514350" rtl="0" eaLnBrk="1" latinLnBrk="0" hangingPunct="1">
        <a:lnSpc>
          <a:spcPts val="1406"/>
        </a:lnSpc>
        <a:spcBef>
          <a:spcPts val="0"/>
        </a:spcBef>
        <a:buClr>
          <a:schemeClr val="tx2"/>
        </a:buClr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kstvak 232"/>
          <p:cNvSpPr txBox="1"/>
          <p:nvPr/>
        </p:nvSpPr>
        <p:spPr>
          <a:xfrm>
            <a:off x="0" y="0"/>
            <a:ext cx="332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A</a:t>
            </a:r>
            <a:endParaRPr lang="nl-NL" b="1" dirty="0"/>
          </a:p>
        </p:txBody>
      </p:sp>
      <p:sp>
        <p:nvSpPr>
          <p:cNvPr id="89" name="Tekstvak 233"/>
          <p:cNvSpPr txBox="1"/>
          <p:nvPr/>
        </p:nvSpPr>
        <p:spPr>
          <a:xfrm>
            <a:off x="0" y="2518957"/>
            <a:ext cx="332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B</a:t>
            </a:r>
            <a:endParaRPr lang="nl-NL" b="1" dirty="0"/>
          </a:p>
        </p:txBody>
      </p:sp>
      <p:graphicFrame>
        <p:nvGraphicFramePr>
          <p:cNvPr id="9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32109942"/>
              </p:ext>
            </p:extLst>
          </p:nvPr>
        </p:nvGraphicFramePr>
        <p:xfrm>
          <a:off x="257560" y="149225"/>
          <a:ext cx="3406775" cy="2462213"/>
        </p:xfrm>
        <a:graphic>
          <a:graphicData uri="http://schemas.openxmlformats.org/presentationml/2006/ole">
            <p:oleObj spid="_x0000_s1041" name="Prism 5" r:id="rId3" imgW="5751720" imgH="4159080" progId="Prism5.Document">
              <p:embed/>
            </p:oleObj>
          </a:graphicData>
        </a:graphic>
      </p:graphicFrame>
      <p:sp>
        <p:nvSpPr>
          <p:cNvPr id="99" name="Tekstvak 233"/>
          <p:cNvSpPr txBox="1"/>
          <p:nvPr/>
        </p:nvSpPr>
        <p:spPr>
          <a:xfrm>
            <a:off x="0" y="6799058"/>
            <a:ext cx="332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smtClean="0"/>
              <a:t>C</a:t>
            </a:r>
            <a:endParaRPr lang="nl-NL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429392" y="2655637"/>
            <a:ext cx="5303976" cy="4186435"/>
            <a:chOff x="694086" y="2554635"/>
            <a:chExt cx="5303976" cy="4186435"/>
          </a:xfrm>
        </p:grpSpPr>
        <p:pic>
          <p:nvPicPr>
            <p:cNvPr id="38" name="Picture 23" descr="MP D2 AI.tiff"/>
            <p:cNvPicPr>
              <a:picLocks noChangeAspect="1"/>
            </p:cNvPicPr>
            <p:nvPr/>
          </p:nvPicPr>
          <p:blipFill>
            <a:blip r:embed="rId4" cstate="print"/>
            <a:srcRect t="16029"/>
            <a:stretch>
              <a:fillRect/>
            </a:stretch>
          </p:blipFill>
          <p:spPr bwMode="auto">
            <a:xfrm>
              <a:off x="1935374" y="4190021"/>
              <a:ext cx="1217416" cy="1107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" name="Picture 24" descr="MP D2 NT.tiff"/>
            <p:cNvPicPr>
              <a:picLocks noChangeAspect="1"/>
            </p:cNvPicPr>
            <p:nvPr/>
          </p:nvPicPr>
          <p:blipFill>
            <a:blip r:embed="rId5" cstate="print"/>
            <a:srcRect t="16192"/>
            <a:stretch>
              <a:fillRect/>
            </a:stretch>
          </p:blipFill>
          <p:spPr bwMode="auto">
            <a:xfrm>
              <a:off x="1935374" y="3060823"/>
              <a:ext cx="1217416" cy="1105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" name="Picture 26" descr="MP D3 AI.tiff"/>
            <p:cNvPicPr>
              <a:picLocks noChangeAspect="1"/>
            </p:cNvPicPr>
            <p:nvPr/>
          </p:nvPicPr>
          <p:blipFill>
            <a:blip r:embed="rId6" cstate="print"/>
            <a:srcRect t="16029"/>
            <a:stretch>
              <a:fillRect/>
            </a:stretch>
          </p:blipFill>
          <p:spPr bwMode="auto">
            <a:xfrm>
              <a:off x="3189993" y="4190021"/>
              <a:ext cx="1217416" cy="1107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" name="Picture 27" descr="MP D3 NT.tiff"/>
            <p:cNvPicPr>
              <a:picLocks noChangeAspect="1"/>
            </p:cNvPicPr>
            <p:nvPr/>
          </p:nvPicPr>
          <p:blipFill>
            <a:blip r:embed="rId7" cstate="print"/>
            <a:srcRect t="16192"/>
            <a:stretch>
              <a:fillRect/>
            </a:stretch>
          </p:blipFill>
          <p:spPr bwMode="auto">
            <a:xfrm>
              <a:off x="3189993" y="3060823"/>
              <a:ext cx="1217416" cy="1105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" name="Picture 29" descr="MP D4 AI.tiff"/>
            <p:cNvPicPr>
              <a:picLocks noChangeAspect="1"/>
            </p:cNvPicPr>
            <p:nvPr/>
          </p:nvPicPr>
          <p:blipFill>
            <a:blip r:embed="rId8" cstate="print"/>
            <a:srcRect t="16029"/>
            <a:stretch>
              <a:fillRect/>
            </a:stretch>
          </p:blipFill>
          <p:spPr bwMode="auto">
            <a:xfrm>
              <a:off x="4453590" y="4190021"/>
              <a:ext cx="1217416" cy="1107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" name="Picture 30" descr="MP D4 NT.tiff"/>
            <p:cNvPicPr>
              <a:picLocks noChangeAspect="1"/>
            </p:cNvPicPr>
            <p:nvPr/>
          </p:nvPicPr>
          <p:blipFill>
            <a:blip r:embed="rId9" cstate="print"/>
            <a:srcRect t="16192"/>
            <a:stretch>
              <a:fillRect/>
            </a:stretch>
          </p:blipFill>
          <p:spPr bwMode="auto">
            <a:xfrm>
              <a:off x="4453590" y="3060823"/>
              <a:ext cx="1217416" cy="1105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" name="Picture 25" descr="MP D2 SI.tiff"/>
            <p:cNvPicPr>
              <a:picLocks noChangeAspect="1"/>
            </p:cNvPicPr>
            <p:nvPr/>
          </p:nvPicPr>
          <p:blipFill>
            <a:blip r:embed="rId10" cstate="print"/>
            <a:srcRect t="16275"/>
            <a:stretch>
              <a:fillRect/>
            </a:stretch>
          </p:blipFill>
          <p:spPr bwMode="auto">
            <a:xfrm>
              <a:off x="1935374" y="5346490"/>
              <a:ext cx="1217416" cy="1104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2" name="Picture 28" descr="MP D3 SI.tiff"/>
            <p:cNvPicPr>
              <a:picLocks noChangeAspect="1"/>
            </p:cNvPicPr>
            <p:nvPr/>
          </p:nvPicPr>
          <p:blipFill>
            <a:blip r:embed="rId11" cstate="print"/>
            <a:srcRect t="16066"/>
            <a:stretch>
              <a:fillRect/>
            </a:stretch>
          </p:blipFill>
          <p:spPr bwMode="auto">
            <a:xfrm>
              <a:off x="3189993" y="5343734"/>
              <a:ext cx="1217416" cy="1106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3" name="Picture 31" descr="MP D4 SI.tiff"/>
            <p:cNvPicPr>
              <a:picLocks noChangeAspect="1"/>
            </p:cNvPicPr>
            <p:nvPr/>
          </p:nvPicPr>
          <p:blipFill>
            <a:blip r:embed="rId12" cstate="print"/>
            <a:srcRect t="15857"/>
            <a:stretch>
              <a:fillRect/>
            </a:stretch>
          </p:blipFill>
          <p:spPr bwMode="auto">
            <a:xfrm>
              <a:off x="4453590" y="5340978"/>
              <a:ext cx="1217416" cy="11096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4" name="Tekstvak 105"/>
            <p:cNvSpPr txBox="1">
              <a:spLocks noChangeArrowheads="1"/>
            </p:cNvSpPr>
            <p:nvPr/>
          </p:nvSpPr>
          <p:spPr bwMode="auto">
            <a:xfrm>
              <a:off x="2503951" y="2554635"/>
              <a:ext cx="145411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l-NL" sz="1200" b="1" dirty="0" smtClean="0"/>
                <a:t>MIA PaCa-2</a:t>
              </a:r>
              <a:endParaRPr lang="nl-NL" sz="1200" b="1" dirty="0"/>
            </a:p>
          </p:txBody>
        </p:sp>
        <p:sp>
          <p:nvSpPr>
            <p:cNvPr id="75" name="Tekstvak 217"/>
            <p:cNvSpPr txBox="1"/>
            <p:nvPr/>
          </p:nvSpPr>
          <p:spPr>
            <a:xfrm>
              <a:off x="2320633" y="6487154"/>
              <a:ext cx="61938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050" b="1" dirty="0" smtClean="0"/>
                <a:t>Day 2</a:t>
              </a:r>
              <a:endParaRPr lang="nl-NL" sz="1050" b="1" dirty="0"/>
            </a:p>
          </p:txBody>
        </p:sp>
        <p:sp>
          <p:nvSpPr>
            <p:cNvPr id="76" name="Tekstvak 218"/>
            <p:cNvSpPr txBox="1"/>
            <p:nvPr/>
          </p:nvSpPr>
          <p:spPr>
            <a:xfrm>
              <a:off x="4839820" y="6487154"/>
              <a:ext cx="61938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050" b="1" dirty="0" smtClean="0"/>
                <a:t>Day 4</a:t>
              </a:r>
              <a:endParaRPr lang="nl-NL" sz="1050" b="1" dirty="0"/>
            </a:p>
          </p:txBody>
        </p:sp>
        <p:sp>
          <p:nvSpPr>
            <p:cNvPr id="77" name="Tekstvak 219"/>
            <p:cNvSpPr txBox="1"/>
            <p:nvPr/>
          </p:nvSpPr>
          <p:spPr>
            <a:xfrm>
              <a:off x="3584745" y="6487154"/>
              <a:ext cx="61938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050" b="1" dirty="0" smtClean="0"/>
                <a:t>Day 3</a:t>
              </a:r>
              <a:endParaRPr lang="nl-NL" sz="1050" b="1" dirty="0"/>
            </a:p>
          </p:txBody>
        </p:sp>
        <p:sp>
          <p:nvSpPr>
            <p:cNvPr id="78" name="Tekstvak 122"/>
            <p:cNvSpPr txBox="1">
              <a:spLocks noChangeArrowheads="1"/>
            </p:cNvSpPr>
            <p:nvPr/>
          </p:nvSpPr>
          <p:spPr bwMode="auto">
            <a:xfrm rot="5400000">
              <a:off x="5571457" y="3456148"/>
              <a:ext cx="599290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nl-NL" sz="1050" b="1" dirty="0" smtClean="0"/>
                <a:t>NT</a:t>
              </a:r>
              <a:endParaRPr lang="nl-NL" sz="1050" b="1" dirty="0"/>
            </a:p>
          </p:txBody>
        </p:sp>
        <p:sp>
          <p:nvSpPr>
            <p:cNvPr id="79" name="Tekstvak 123"/>
            <p:cNvSpPr txBox="1">
              <a:spLocks noChangeArrowheads="1"/>
            </p:cNvSpPr>
            <p:nvPr/>
          </p:nvSpPr>
          <p:spPr bwMode="auto">
            <a:xfrm rot="5400000">
              <a:off x="5473899" y="4580280"/>
              <a:ext cx="794409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nl-NL" sz="1050" b="1" dirty="0"/>
                <a:t>AON-ISE</a:t>
              </a:r>
            </a:p>
          </p:txBody>
        </p:sp>
        <p:sp>
          <p:nvSpPr>
            <p:cNvPr id="80" name="Tekstvak 124"/>
            <p:cNvSpPr txBox="1">
              <a:spLocks noChangeArrowheads="1"/>
            </p:cNvSpPr>
            <p:nvPr/>
          </p:nvSpPr>
          <p:spPr bwMode="auto">
            <a:xfrm rot="5400000">
              <a:off x="5473899" y="5727582"/>
              <a:ext cx="794409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nl-NL" sz="1050" b="1" dirty="0"/>
                <a:t>SON-ISE</a:t>
              </a:r>
            </a:p>
          </p:txBody>
        </p:sp>
        <p:cxnSp>
          <p:nvCxnSpPr>
            <p:cNvPr id="81" name="Rechte verbindingslijn 223"/>
            <p:cNvCxnSpPr/>
            <p:nvPr/>
          </p:nvCxnSpPr>
          <p:spPr>
            <a:xfrm>
              <a:off x="5696125" y="3065359"/>
              <a:ext cx="0" cy="10041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Rechte verbindingslijn 224"/>
            <p:cNvCxnSpPr/>
            <p:nvPr/>
          </p:nvCxnSpPr>
          <p:spPr>
            <a:xfrm>
              <a:off x="5696125" y="4197862"/>
              <a:ext cx="0" cy="10041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Rechte verbindingslijn 225"/>
            <p:cNvCxnSpPr/>
            <p:nvPr/>
          </p:nvCxnSpPr>
          <p:spPr>
            <a:xfrm>
              <a:off x="5696125" y="5349238"/>
              <a:ext cx="0" cy="10041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Rechte verbindingslijn 228"/>
            <p:cNvCxnSpPr/>
            <p:nvPr/>
          </p:nvCxnSpPr>
          <p:spPr>
            <a:xfrm>
              <a:off x="2114376" y="6503261"/>
              <a:ext cx="101794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Rechte verbindingslijn 229"/>
            <p:cNvCxnSpPr/>
            <p:nvPr/>
          </p:nvCxnSpPr>
          <p:spPr>
            <a:xfrm>
              <a:off x="3362547" y="6503261"/>
              <a:ext cx="101794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Rechte verbindingslijn 230"/>
            <p:cNvCxnSpPr/>
            <p:nvPr/>
          </p:nvCxnSpPr>
          <p:spPr>
            <a:xfrm>
              <a:off x="4630686" y="6503261"/>
              <a:ext cx="101794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Rechte verbindingslijn 231"/>
            <p:cNvCxnSpPr/>
            <p:nvPr/>
          </p:nvCxnSpPr>
          <p:spPr>
            <a:xfrm>
              <a:off x="694086" y="2884325"/>
              <a:ext cx="493199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Picture 19" descr="MP D0 NT.tiff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6337"/>
            <a:stretch/>
          </p:blipFill>
          <p:spPr bwMode="auto">
            <a:xfrm>
              <a:off x="709076" y="3060823"/>
              <a:ext cx="1195106" cy="1105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" name="Tekstvak 217"/>
            <p:cNvSpPr txBox="1"/>
            <p:nvPr/>
          </p:nvSpPr>
          <p:spPr>
            <a:xfrm>
              <a:off x="1101440" y="6487154"/>
              <a:ext cx="61938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050" b="1" dirty="0" smtClean="0"/>
                <a:t>Day 0</a:t>
              </a:r>
              <a:endParaRPr lang="nl-NL" sz="1050" b="1" dirty="0"/>
            </a:p>
          </p:txBody>
        </p:sp>
        <p:cxnSp>
          <p:nvCxnSpPr>
            <p:cNvPr id="41" name="Rechte verbindingslijn 228"/>
            <p:cNvCxnSpPr/>
            <p:nvPr/>
          </p:nvCxnSpPr>
          <p:spPr>
            <a:xfrm>
              <a:off x="895183" y="6503261"/>
              <a:ext cx="101794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/>
          <p:nvPr/>
        </p:nvGrpSpPr>
        <p:grpSpPr>
          <a:xfrm>
            <a:off x="231145" y="6960763"/>
            <a:ext cx="3768293" cy="1750100"/>
            <a:chOff x="230326" y="6771441"/>
            <a:chExt cx="4070561" cy="1890482"/>
          </a:xfrm>
        </p:grpSpPr>
        <p:graphicFrame>
          <p:nvGraphicFramePr>
            <p:cNvPr id="42" name="Object 41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490664419"/>
                </p:ext>
              </p:extLst>
            </p:nvPr>
          </p:nvGraphicFramePr>
          <p:xfrm>
            <a:off x="230326" y="6771441"/>
            <a:ext cx="4070561" cy="1890482"/>
          </p:xfrm>
          <a:graphic>
            <a:graphicData uri="http://schemas.openxmlformats.org/presentationml/2006/ole">
              <p:oleObj spid="_x0000_s1042" name="Prism 5" r:id="rId14" imgW="5623560" imgH="2610720" progId="Prism5.Document">
                <p:embed/>
              </p:oleObj>
            </a:graphicData>
          </a:graphic>
        </p:graphicFrame>
        <p:sp>
          <p:nvSpPr>
            <p:cNvPr id="43" name="Tekstvak 161"/>
            <p:cNvSpPr txBox="1"/>
            <p:nvPr/>
          </p:nvSpPr>
          <p:spPr>
            <a:xfrm>
              <a:off x="1331601" y="7080280"/>
              <a:ext cx="528183" cy="296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100" b="1" dirty="0" smtClean="0"/>
                <a:t>**</a:t>
              </a:r>
              <a:endParaRPr lang="nl-NL" sz="1100" b="1" dirty="0"/>
            </a:p>
          </p:txBody>
        </p:sp>
        <p:cxnSp>
          <p:nvCxnSpPr>
            <p:cNvPr id="46" name="Rechte verbindingslijn 205"/>
            <p:cNvCxnSpPr/>
            <p:nvPr/>
          </p:nvCxnSpPr>
          <p:spPr>
            <a:xfrm>
              <a:off x="1185333" y="7249827"/>
              <a:ext cx="74741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kstvak 161"/>
            <p:cNvSpPr txBox="1"/>
            <p:nvPr/>
          </p:nvSpPr>
          <p:spPr>
            <a:xfrm>
              <a:off x="1728582" y="6920433"/>
              <a:ext cx="507581" cy="296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100" b="1" dirty="0" smtClean="0"/>
                <a:t>***</a:t>
              </a:r>
              <a:endParaRPr lang="nl-NL" sz="1100" b="1" dirty="0"/>
            </a:p>
          </p:txBody>
        </p:sp>
        <p:cxnSp>
          <p:nvCxnSpPr>
            <p:cNvPr id="48" name="Rechte verbindingslijn 205"/>
            <p:cNvCxnSpPr/>
            <p:nvPr/>
          </p:nvCxnSpPr>
          <p:spPr>
            <a:xfrm>
              <a:off x="1185336" y="7108718"/>
              <a:ext cx="154093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kstvak 43"/>
          <p:cNvSpPr txBox="1"/>
          <p:nvPr/>
        </p:nvSpPr>
        <p:spPr>
          <a:xfrm>
            <a:off x="370956" y="8714508"/>
            <a:ext cx="6159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5</a:t>
            </a:r>
            <a:r>
              <a:rPr lang="en-US" dirty="0" smtClean="0"/>
              <a:t>: Luna-Velez et al. (ONC-2018-01494R)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Radboudumc">
      <a:dk1>
        <a:srgbClr val="000000"/>
      </a:dk1>
      <a:lt1>
        <a:sysClr val="window" lastClr="FFFFFF"/>
      </a:lt1>
      <a:dk2>
        <a:srgbClr val="00AFDC"/>
      </a:dk2>
      <a:lt2>
        <a:srgbClr val="FFFFFF"/>
      </a:lt2>
      <a:accent1>
        <a:srgbClr val="006991"/>
      </a:accent1>
      <a:accent2>
        <a:srgbClr val="7FB4C8"/>
      </a:accent2>
      <a:accent3>
        <a:srgbClr val="00AFDC"/>
      </a:accent3>
      <a:accent4>
        <a:srgbClr val="7FD7ED"/>
      </a:accent4>
      <a:accent5>
        <a:srgbClr val="CCCCCC"/>
      </a:accent5>
      <a:accent6>
        <a:srgbClr val="E6E6E6"/>
      </a:accent6>
      <a:hlink>
        <a:srgbClr val="000000"/>
      </a:hlink>
      <a:folHlink>
        <a:srgbClr val="00AFDC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3683</TotalTime>
  <Words>29</Words>
  <Application>Microsoft Office PowerPoint</Application>
  <PresentationFormat>Diavoorstelling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3" baseType="lpstr">
      <vt:lpstr>Default Theme</vt:lpstr>
      <vt:lpstr>Prism 5</vt:lpstr>
      <vt:lpstr>Dia 1</vt:lpstr>
    </vt:vector>
  </TitlesOfParts>
  <Company>UMC St Radboud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Z533146</dc:creator>
  <cp:lastModifiedBy>z873124</cp:lastModifiedBy>
  <cp:revision>321</cp:revision>
  <dcterms:created xsi:type="dcterms:W3CDTF">2017-04-11T12:24:49Z</dcterms:created>
  <dcterms:modified xsi:type="dcterms:W3CDTF">2018-12-14T08:52:02Z</dcterms:modified>
</cp:coreProperties>
</file>