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20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2189C-2D40-4FCE-8E48-9387BC67122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B9CB-5611-4CC6-862C-01A099FBC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155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2189C-2D40-4FCE-8E48-9387BC67122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B9CB-5611-4CC6-862C-01A099FBC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836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2189C-2D40-4FCE-8E48-9387BC67122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B9CB-5611-4CC6-862C-01A099FBC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874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2189C-2D40-4FCE-8E48-9387BC67122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B9CB-5611-4CC6-862C-01A099FBC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245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2189C-2D40-4FCE-8E48-9387BC67122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B9CB-5611-4CC6-862C-01A099FBC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508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2189C-2D40-4FCE-8E48-9387BC67122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B9CB-5611-4CC6-862C-01A099FBC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530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2189C-2D40-4FCE-8E48-9387BC67122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B9CB-5611-4CC6-862C-01A099FBC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237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2189C-2D40-4FCE-8E48-9387BC67122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B9CB-5611-4CC6-862C-01A099FBC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116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2189C-2D40-4FCE-8E48-9387BC67122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B9CB-5611-4CC6-862C-01A099FBC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036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2189C-2D40-4FCE-8E48-9387BC67122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B9CB-5611-4CC6-862C-01A099FBC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890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2189C-2D40-4FCE-8E48-9387BC67122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B9CB-5611-4CC6-862C-01A099FBC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885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2189C-2D40-4FCE-8E48-9387BC67122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EB9CB-5611-4CC6-862C-01A099FBC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17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2192" y="459804"/>
            <a:ext cx="2824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99253" y="459804"/>
            <a:ext cx="2824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14702" y="8724441"/>
            <a:ext cx="2443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305" y="819824"/>
            <a:ext cx="5803895" cy="201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789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6</Words>
  <Application>Microsoft Office PowerPoint</Application>
  <PresentationFormat>Letter Paper (8.5x11 in)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CU Denver | Anschutz Medical Campus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Onyiah, Joseph</dc:creator>
  <cp:lastModifiedBy>Onyiah, Joseph</cp:lastModifiedBy>
  <cp:revision>3</cp:revision>
  <dcterms:created xsi:type="dcterms:W3CDTF">2018-02-28T23:23:41Z</dcterms:created>
  <dcterms:modified xsi:type="dcterms:W3CDTF">2018-02-28T23:34:56Z</dcterms:modified>
</cp:coreProperties>
</file>