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5"/>
    <p:restoredTop sz="94718"/>
  </p:normalViewPr>
  <p:slideViewPr>
    <p:cSldViewPr snapToGrid="0" snapToObjects="1">
      <p:cViewPr varScale="1">
        <p:scale>
          <a:sx n="100" d="100"/>
          <a:sy n="100" d="100"/>
        </p:scale>
        <p:origin x="34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A9C80-C291-5944-8346-048C1586CA78}" type="datetimeFigureOut">
              <a:rPr lang="en-US" smtClean="0"/>
              <a:t>2/21/2019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2B868-7E8B-D140-A51E-BC3998C607F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40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A9C80-C291-5944-8346-048C1586CA78}" type="datetimeFigureOut">
              <a:rPr lang="en-US" smtClean="0"/>
              <a:t>2/21/2019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2B868-7E8B-D140-A51E-BC3998C607F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161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A9C80-C291-5944-8346-048C1586CA78}" type="datetimeFigureOut">
              <a:rPr lang="en-US" smtClean="0"/>
              <a:t>2/21/2019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2B868-7E8B-D140-A51E-BC3998C607F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287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A9C80-C291-5944-8346-048C1586CA78}" type="datetimeFigureOut">
              <a:rPr lang="en-US" smtClean="0"/>
              <a:t>2/21/2019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2B868-7E8B-D140-A51E-BC3998C607F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914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A9C80-C291-5944-8346-048C1586CA78}" type="datetimeFigureOut">
              <a:rPr lang="en-US" smtClean="0"/>
              <a:t>2/21/2019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2B868-7E8B-D140-A51E-BC3998C607F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546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A9C80-C291-5944-8346-048C1586CA78}" type="datetimeFigureOut">
              <a:rPr lang="en-US" smtClean="0"/>
              <a:t>2/21/2019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2B868-7E8B-D140-A51E-BC3998C607F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661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A9C80-C291-5944-8346-048C1586CA78}" type="datetimeFigureOut">
              <a:rPr lang="en-US" smtClean="0"/>
              <a:t>2/21/2019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2B868-7E8B-D140-A51E-BC3998C607F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324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A9C80-C291-5944-8346-048C1586CA78}" type="datetimeFigureOut">
              <a:rPr lang="en-US" smtClean="0"/>
              <a:t>2/21/2019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2B868-7E8B-D140-A51E-BC3998C607F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370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A9C80-C291-5944-8346-048C1586CA78}" type="datetimeFigureOut">
              <a:rPr lang="en-US" smtClean="0"/>
              <a:t>2/21/2019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2B868-7E8B-D140-A51E-BC3998C607F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792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A9C80-C291-5944-8346-048C1586CA78}" type="datetimeFigureOut">
              <a:rPr lang="en-US" smtClean="0"/>
              <a:t>2/21/2019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2B868-7E8B-D140-A51E-BC3998C607F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99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A9C80-C291-5944-8346-048C1586CA78}" type="datetimeFigureOut">
              <a:rPr lang="en-US" smtClean="0"/>
              <a:t>2/21/2019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2B868-7E8B-D140-A51E-BC3998C607F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289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6A9C80-C291-5944-8346-048C1586CA78}" type="datetimeFigureOut">
              <a:rPr lang="en-US" smtClean="0"/>
              <a:t>2/21/2019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42B868-7E8B-D140-A51E-BC3998C607F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567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46" t="1058"/>
          <a:stretch/>
        </p:blipFill>
        <p:spPr>
          <a:xfrm>
            <a:off x="4438054" y="885421"/>
            <a:ext cx="3334345" cy="4163722"/>
          </a:xfrm>
        </p:spPr>
      </p:pic>
      <p:sp>
        <p:nvSpPr>
          <p:cNvPr id="5" name="Rectangle 4"/>
          <p:cNvSpPr/>
          <p:nvPr/>
        </p:nvSpPr>
        <p:spPr>
          <a:xfrm>
            <a:off x="727339" y="5214264"/>
            <a:ext cx="84510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Suppl. Figure 1. </a:t>
            </a:r>
            <a:r>
              <a:rPr lang="en-US" dirty="0"/>
              <a:t>J. </a:t>
            </a:r>
            <a:r>
              <a:rPr lang="en-US" dirty="0" err="1"/>
              <a:t>Isfred</a:t>
            </a:r>
            <a:r>
              <a:rPr lang="en-US" dirty="0"/>
              <a:t> Isidor </a:t>
            </a:r>
            <a:r>
              <a:rPr lang="en-US" dirty="0" err="1"/>
              <a:t>Hofbauer</a:t>
            </a:r>
            <a:r>
              <a:rPr lang="en-US" dirty="0"/>
              <a:t>, an American </a:t>
            </a:r>
            <a:r>
              <a:rPr lang="en-US" dirty="0" err="1"/>
              <a:t>gynaecologist</a:t>
            </a:r>
            <a:r>
              <a:rPr lang="en-US" dirty="0"/>
              <a:t> (1879-1961) whom the macrophages of the chorionic villi of the placenta are named after. (photograph courtesy </a:t>
            </a:r>
            <a:r>
              <a:rPr lang="en-US"/>
              <a:t>of the Rubenstein </a:t>
            </a:r>
            <a:r>
              <a:rPr lang="en-US" dirty="0"/>
              <a:t>Rare Book &amp; Manuscript Library of Duke University.</a:t>
            </a:r>
            <a:endParaRPr lang="en-GB" sz="1463" i="1" dirty="0">
              <a:latin typeface="Calibri" charset="0"/>
              <a:ea typeface="Calibri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40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</Words>
  <Application>Microsoft Office PowerPoint</Application>
  <PresentationFormat>Breitbild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Zulu</dc:creator>
  <cp:lastModifiedBy>Ruedi Jappert</cp:lastModifiedBy>
  <cp:revision>7</cp:revision>
  <dcterms:created xsi:type="dcterms:W3CDTF">2019-01-10T09:11:08Z</dcterms:created>
  <dcterms:modified xsi:type="dcterms:W3CDTF">2019-02-21T10:54:06Z</dcterms:modified>
</cp:coreProperties>
</file>