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F64A0-B3FC-4EAD-8D7F-2568E756A7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2BBA19-971D-4C0F-B950-5FC1DA8771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2BAD3-A177-4328-8CE9-B59360FF2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602F-43FC-44E5-88FF-39C2F3EDE3C7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0D9D8E-6492-4951-B4B9-57D2A5E13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E8891B-E415-4295-9B61-C0E38475D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345C-9AC4-4D10-A18C-BFF34DC13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590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24807-6A12-4D0C-BE03-DCADA0F49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AF5DDE-6616-4919-A2D8-571F692F2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F3D62-5899-4BB8-809C-BC554C716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602F-43FC-44E5-88FF-39C2F3EDE3C7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D0A8AE-9992-42C6-8F1B-0F81FA393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F733C6-633E-41FB-92BA-BB82EE601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345C-9AC4-4D10-A18C-BFF34DC13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338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660921-781B-40AB-983D-A82CD7B4F9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B8260D-3D06-488C-881C-FB5E3B9A76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5E6339-F33A-4B32-9F63-88C0A1982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602F-43FC-44E5-88FF-39C2F3EDE3C7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77BC75-B4AB-451A-967E-1FC46897E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A19A0E-A9BB-4AA6-BDE0-B142BA022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345C-9AC4-4D10-A18C-BFF34DC13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687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F0126-8BC0-4EC2-8FBC-704BC3239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45C371-B33B-4BD9-A5D6-692B2C023C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9C4262-9BF9-40E9-8409-33419BCA2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602F-43FC-44E5-88FF-39C2F3EDE3C7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EFDBDE-C097-444F-B54C-24A7CBFE1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682171-6133-4F3B-ACFF-7523A7DDB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345C-9AC4-4D10-A18C-BFF34DC13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998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77F83-1518-4681-BEDB-C63F77E4B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9020F2-5151-48A6-9628-844D869685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03FF26-0841-435F-A75D-73E999FB6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602F-43FC-44E5-88FF-39C2F3EDE3C7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963887-471E-4BD9-880D-AC00A71ED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6B1AEC-8930-4CDA-AE35-851A139CD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345C-9AC4-4D10-A18C-BFF34DC13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81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D83C1-3187-48D3-8D07-80E9E14C7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00783E-3E41-48C7-AB4E-378AF6EBD5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C899C2-2F67-460C-AE5A-7C30FA27A3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D3F53-AC61-4C7F-B137-392AE721E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602F-43FC-44E5-88FF-39C2F3EDE3C7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75B26C-C83E-4AB1-ACE5-F030319C4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416744-76B3-4562-89EE-14F4D022D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345C-9AC4-4D10-A18C-BFF34DC13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585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519D6-61F2-40A1-84D3-9F9B42846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9062D1-E563-43FC-B00F-B24077867E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72940E-6208-41F5-9FC1-BD892B253C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FBE601-38AC-4783-AD13-B659B2CC6C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F67469-14B9-4D0A-AE22-7396E5987C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811A7B-CF38-4AD5-92FF-84712A43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602F-43FC-44E5-88FF-39C2F3EDE3C7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3CA070-2463-41ED-878B-359A42110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5D6A16-DCC6-4EE0-BB24-39A452B05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345C-9AC4-4D10-A18C-BFF34DC13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356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2DE6B-03EB-454B-8C82-05129AF10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0D0053-6EE0-435A-8325-92056CDA6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602F-43FC-44E5-88FF-39C2F3EDE3C7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65BA11-04E6-4D0D-AD16-AC56A2CA6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D6805B-5DCE-45F5-800B-F195CF434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345C-9AC4-4D10-A18C-BFF34DC13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8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2B1C9F-9B7E-4639-83DA-3FF786896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602F-43FC-44E5-88FF-39C2F3EDE3C7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8FD284-5519-4AA2-9C69-782B5AA12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E1A536-6EC8-4FE4-9775-E812BC673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345C-9AC4-4D10-A18C-BFF34DC13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23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58D49-440E-40B4-9893-0774E25EF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2B316-EDD4-4150-8C99-3D5FC0A33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D3A27B-6EA5-4B2A-B3EB-C7DF50A262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B244E2-3FB1-42F7-9DE0-C2A046161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602F-43FC-44E5-88FF-39C2F3EDE3C7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15C71C-DB90-4701-A77D-1165398E1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DC8946-B650-4E72-8C59-5F31AC25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345C-9AC4-4D10-A18C-BFF34DC13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94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C5024-CB1C-4B82-80A1-F8C49F04F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A9D72-72AA-4250-8C51-8233A9ABF4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B3A9B5-8124-4AAC-AE12-1B9B934B0E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E12927-D2B5-4585-A8A3-88015DB2F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602F-43FC-44E5-88FF-39C2F3EDE3C7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417E47-F51C-424B-84B9-B2F92E012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4038F8-9A64-43D3-8E0C-9C9120950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345C-9AC4-4D10-A18C-BFF34DC13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52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3EAC27-C100-4442-9554-768560282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FD6021-8B39-4A10-B213-31FBB837CD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49DCD-2652-4BEA-B422-0CCDD3F8AF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8602F-43FC-44E5-88FF-39C2F3EDE3C7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0C416F-DEB7-438E-8A9A-06F34164B8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3B33E-C02B-4629-A32F-5569608B58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B345C-9AC4-4D10-A18C-BFF34DC13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4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F2EB6AF-B80A-4279-83EA-40796DBC5CFA}"/>
              </a:ext>
            </a:extLst>
          </p:cNvPr>
          <p:cNvGrpSpPr/>
          <p:nvPr/>
        </p:nvGrpSpPr>
        <p:grpSpPr>
          <a:xfrm>
            <a:off x="850791" y="686054"/>
            <a:ext cx="9049274" cy="4967855"/>
            <a:chOff x="1" y="924593"/>
            <a:chExt cx="9049274" cy="4967855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5A586A60-5C20-4B79-8A2B-EBB028D184C5}"/>
                </a:ext>
              </a:extLst>
            </p:cNvPr>
            <p:cNvCxnSpPr>
              <a:stCxn id="19" idx="3"/>
            </p:cNvCxnSpPr>
            <p:nvPr/>
          </p:nvCxnSpPr>
          <p:spPr>
            <a:xfrm flipV="1">
              <a:off x="532260" y="4231989"/>
              <a:ext cx="8063380" cy="1154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E77740D-2C9E-4410-97BD-18306CB2D4D9}"/>
                </a:ext>
              </a:extLst>
            </p:cNvPr>
            <p:cNvCxnSpPr>
              <a:stCxn id="8" idx="2"/>
            </p:cNvCxnSpPr>
            <p:nvPr/>
          </p:nvCxnSpPr>
          <p:spPr>
            <a:xfrm>
              <a:off x="3140600" y="2563203"/>
              <a:ext cx="0" cy="2786417"/>
            </a:xfrm>
            <a:prstGeom prst="line">
              <a:avLst/>
            </a:prstGeom>
            <a:ln w="190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A387CA9-7929-48C1-B31A-15D950460FA6}"/>
                </a:ext>
              </a:extLst>
            </p:cNvPr>
            <p:cNvSpPr txBox="1"/>
            <p:nvPr/>
          </p:nvSpPr>
          <p:spPr>
            <a:xfrm>
              <a:off x="205407" y="3098044"/>
              <a:ext cx="7119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8:00am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18340E6-79A6-4EF2-81EA-A16773B206AF}"/>
                </a:ext>
              </a:extLst>
            </p:cNvPr>
            <p:cNvSpPr txBox="1"/>
            <p:nvPr/>
          </p:nvSpPr>
          <p:spPr>
            <a:xfrm>
              <a:off x="2744238" y="1916872"/>
              <a:ext cx="7927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11:00am  </a:t>
              </a:r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Target Reached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E47D27A-BF7A-44AA-909D-4B06F0AA8A07}"/>
                </a:ext>
              </a:extLst>
            </p:cNvPr>
            <p:cNvSpPr txBox="1"/>
            <p:nvPr/>
          </p:nvSpPr>
          <p:spPr>
            <a:xfrm>
              <a:off x="240988" y="4705798"/>
              <a:ext cx="6763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8:00am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05F98BA-C28A-4C52-B44B-D7CAFBAF48B2}"/>
                </a:ext>
              </a:extLst>
            </p:cNvPr>
            <p:cNvSpPr txBox="1"/>
            <p:nvPr/>
          </p:nvSpPr>
          <p:spPr>
            <a:xfrm>
              <a:off x="1115460" y="4470169"/>
              <a:ext cx="74221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9:50am  Breakfast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CBB1677-8632-4D7D-A224-88D356315567}"/>
                </a:ext>
              </a:extLst>
            </p:cNvPr>
            <p:cNvSpPr txBox="1"/>
            <p:nvPr/>
          </p:nvSpPr>
          <p:spPr>
            <a:xfrm>
              <a:off x="5814338" y="1856434"/>
              <a:ext cx="7349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1:00pm </a:t>
              </a:r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Infusion Ends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C1CABE0-3E16-4924-8109-A08DA0580ACF}"/>
                </a:ext>
              </a:extLst>
            </p:cNvPr>
            <p:cNvCxnSpPr/>
            <p:nvPr/>
          </p:nvCxnSpPr>
          <p:spPr>
            <a:xfrm flipH="1">
              <a:off x="541656" y="3976012"/>
              <a:ext cx="0" cy="26683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AC97B15-08F7-4085-BBE7-24DF8650DD5D}"/>
                </a:ext>
              </a:extLst>
            </p:cNvPr>
            <p:cNvCxnSpPr/>
            <p:nvPr/>
          </p:nvCxnSpPr>
          <p:spPr>
            <a:xfrm>
              <a:off x="541656" y="4235924"/>
              <a:ext cx="0" cy="26746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F76CC85-1282-4A67-B5F0-0DBC3D60ADC9}"/>
                </a:ext>
              </a:extLst>
            </p:cNvPr>
            <p:cNvSpPr/>
            <p:nvPr/>
          </p:nvSpPr>
          <p:spPr>
            <a:xfrm>
              <a:off x="4451594" y="3549242"/>
              <a:ext cx="696945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12:00pm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1ECAC94-9E19-4A4F-A0AC-C8F090073A21}"/>
                </a:ext>
              </a:extLst>
            </p:cNvPr>
            <p:cNvSpPr/>
            <p:nvPr/>
          </p:nvSpPr>
          <p:spPr>
            <a:xfrm>
              <a:off x="3190700" y="3563468"/>
              <a:ext cx="68931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11:10am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0EF849E-A75D-4B9D-8AE1-38470A59D67D}"/>
                </a:ext>
              </a:extLst>
            </p:cNvPr>
            <p:cNvCxnSpPr/>
            <p:nvPr/>
          </p:nvCxnSpPr>
          <p:spPr>
            <a:xfrm flipH="1">
              <a:off x="2431959" y="3025906"/>
              <a:ext cx="0" cy="1207346"/>
            </a:xfrm>
            <a:prstGeom prst="line">
              <a:avLst/>
            </a:prstGeom>
            <a:ln w="190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663615A-F8D5-4C06-8153-37DD871E8C72}"/>
                </a:ext>
              </a:extLst>
            </p:cNvPr>
            <p:cNvSpPr txBox="1"/>
            <p:nvPr/>
          </p:nvSpPr>
          <p:spPr>
            <a:xfrm>
              <a:off x="2025976" y="2357879"/>
              <a:ext cx="7619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10:30am  </a:t>
              </a:r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Infusion Begins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346C8CD-DD4E-4C18-9083-91F3CAC3ABC7}"/>
                </a:ext>
              </a:extLst>
            </p:cNvPr>
            <p:cNvSpPr txBox="1"/>
            <p:nvPr/>
          </p:nvSpPr>
          <p:spPr>
            <a:xfrm>
              <a:off x="6280385" y="4374289"/>
              <a:ext cx="62708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1:30pm  Lunch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EA5A96B-CEDC-41A3-9B57-491AFB621435}"/>
                </a:ext>
              </a:extLst>
            </p:cNvPr>
            <p:cNvSpPr txBox="1"/>
            <p:nvPr/>
          </p:nvSpPr>
          <p:spPr>
            <a:xfrm>
              <a:off x="1" y="4105031"/>
              <a:ext cx="5322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-120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0934CE1-D713-4D7E-9BC0-4996873E7610}"/>
                </a:ext>
              </a:extLst>
            </p:cNvPr>
            <p:cNvSpPr txBox="1"/>
            <p:nvPr/>
          </p:nvSpPr>
          <p:spPr>
            <a:xfrm>
              <a:off x="2395709" y="2955318"/>
              <a:ext cx="46760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-30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C45D6F2-3D0C-4979-B31B-2C528DB62A7E}"/>
                </a:ext>
              </a:extLst>
            </p:cNvPr>
            <p:cNvSpPr txBox="1"/>
            <p:nvPr/>
          </p:nvSpPr>
          <p:spPr>
            <a:xfrm>
              <a:off x="3452237" y="3981368"/>
              <a:ext cx="399981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+10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661039D-AFBD-4BE8-8D9A-A514D6930C50}"/>
                </a:ext>
              </a:extLst>
            </p:cNvPr>
            <p:cNvSpPr txBox="1"/>
            <p:nvPr/>
          </p:nvSpPr>
          <p:spPr>
            <a:xfrm>
              <a:off x="3030592" y="2489253"/>
              <a:ext cx="53604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(0)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734677F-39C4-4AA7-A2F9-858405377257}"/>
                </a:ext>
              </a:extLst>
            </p:cNvPr>
            <p:cNvSpPr txBox="1"/>
            <p:nvPr/>
          </p:nvSpPr>
          <p:spPr>
            <a:xfrm>
              <a:off x="4754762" y="3985693"/>
              <a:ext cx="401991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+60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A369530-73D9-45FE-A55A-7BB785B48068}"/>
                </a:ext>
              </a:extLst>
            </p:cNvPr>
            <p:cNvSpPr txBox="1"/>
            <p:nvPr/>
          </p:nvSpPr>
          <p:spPr>
            <a:xfrm>
              <a:off x="6171369" y="2521841"/>
              <a:ext cx="57790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+120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ABB966C-8D4D-4615-8A5D-B59007EC81E5}"/>
                </a:ext>
              </a:extLst>
            </p:cNvPr>
            <p:cNvSpPr txBox="1"/>
            <p:nvPr/>
          </p:nvSpPr>
          <p:spPr>
            <a:xfrm>
              <a:off x="6282892" y="4715418"/>
              <a:ext cx="5689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150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ADF4481-2BA0-432B-B25E-26D3EE58EEC5}"/>
                </a:ext>
              </a:extLst>
            </p:cNvPr>
            <p:cNvSpPr txBox="1"/>
            <p:nvPr/>
          </p:nvSpPr>
          <p:spPr>
            <a:xfrm>
              <a:off x="7548737" y="3975003"/>
              <a:ext cx="46841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+210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8D1C16C-044C-4340-887D-28A06DEB2C59}"/>
                </a:ext>
              </a:extLst>
            </p:cNvPr>
            <p:cNvSpPr txBox="1"/>
            <p:nvPr/>
          </p:nvSpPr>
          <p:spPr>
            <a:xfrm>
              <a:off x="8021818" y="3978565"/>
              <a:ext cx="46775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+240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AEB0C2D-81B5-4C42-9ED8-ABF543492C3C}"/>
                </a:ext>
              </a:extLst>
            </p:cNvPr>
            <p:cNvSpPr txBox="1"/>
            <p:nvPr/>
          </p:nvSpPr>
          <p:spPr>
            <a:xfrm>
              <a:off x="8542180" y="4105031"/>
              <a:ext cx="5070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+270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0CC092D-4C90-47F3-8EAD-3DC5AA8FCC47}"/>
                </a:ext>
              </a:extLst>
            </p:cNvPr>
            <p:cNvSpPr txBox="1"/>
            <p:nvPr/>
          </p:nvSpPr>
          <p:spPr>
            <a:xfrm>
              <a:off x="1036639" y="2740874"/>
              <a:ext cx="8279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9:50am  Mino/ Placebo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426A8C4-9FDC-4CB8-A46D-43ED56013CCB}"/>
                </a:ext>
              </a:extLst>
            </p:cNvPr>
            <p:cNvCxnSpPr/>
            <p:nvPr/>
          </p:nvCxnSpPr>
          <p:spPr>
            <a:xfrm flipH="1">
              <a:off x="971705" y="4173795"/>
              <a:ext cx="76247" cy="1140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9BEB6533-3C0D-4027-8332-800E4B3E9636}"/>
                </a:ext>
              </a:extLst>
            </p:cNvPr>
            <p:cNvCxnSpPr/>
            <p:nvPr/>
          </p:nvCxnSpPr>
          <p:spPr>
            <a:xfrm flipH="1">
              <a:off x="1100685" y="4185703"/>
              <a:ext cx="76247" cy="1140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70993EC-116C-48CF-8B37-27B2C329EF69}"/>
                </a:ext>
              </a:extLst>
            </p:cNvPr>
            <p:cNvSpPr txBox="1"/>
            <p:nvPr/>
          </p:nvSpPr>
          <p:spPr>
            <a:xfrm>
              <a:off x="1424386" y="3286400"/>
              <a:ext cx="40715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-70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B5A1935-5827-4D11-911C-5ACDA2481AFA}"/>
                </a:ext>
              </a:extLst>
            </p:cNvPr>
            <p:cNvSpPr txBox="1"/>
            <p:nvPr/>
          </p:nvSpPr>
          <p:spPr>
            <a:xfrm>
              <a:off x="3931123" y="3978910"/>
              <a:ext cx="48443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+20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8C27F82-E0CC-4A35-A45A-D8F2E9B5F47A}"/>
                </a:ext>
              </a:extLst>
            </p:cNvPr>
            <p:cNvSpPr txBox="1"/>
            <p:nvPr/>
          </p:nvSpPr>
          <p:spPr>
            <a:xfrm>
              <a:off x="3615690" y="3135606"/>
              <a:ext cx="7182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11:20am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555787E-BF1C-455D-AB8E-90341FB36980}"/>
                </a:ext>
              </a:extLst>
            </p:cNvPr>
            <p:cNvSpPr txBox="1"/>
            <p:nvPr/>
          </p:nvSpPr>
          <p:spPr>
            <a:xfrm>
              <a:off x="5370816" y="3975003"/>
              <a:ext cx="44446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+80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D175781-3B64-445B-8EDF-ECA1B9CDA3D7}"/>
                </a:ext>
              </a:extLst>
            </p:cNvPr>
            <p:cNvSpPr txBox="1"/>
            <p:nvPr/>
          </p:nvSpPr>
          <p:spPr>
            <a:xfrm>
              <a:off x="5028380" y="3293152"/>
              <a:ext cx="7003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12:20pm</a:t>
              </a:r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04CB902-88AD-4A60-AAA6-A7DB6419C63E}"/>
                </a:ext>
              </a:extLst>
            </p:cNvPr>
            <p:cNvSpPr/>
            <p:nvPr/>
          </p:nvSpPr>
          <p:spPr>
            <a:xfrm>
              <a:off x="6749276" y="3549242"/>
              <a:ext cx="61525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2:00pm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87B2E1C-C855-4418-BD5C-FA5B8998511C}"/>
                </a:ext>
              </a:extLst>
            </p:cNvPr>
            <p:cNvSpPr txBox="1"/>
            <p:nvPr/>
          </p:nvSpPr>
          <p:spPr>
            <a:xfrm>
              <a:off x="6989917" y="3978564"/>
              <a:ext cx="46776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+180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0E200E2-1B6C-4155-803D-44C2366FA7E4}"/>
                </a:ext>
              </a:extLst>
            </p:cNvPr>
            <p:cNvSpPr/>
            <p:nvPr/>
          </p:nvSpPr>
          <p:spPr>
            <a:xfrm>
              <a:off x="7281726" y="3548761"/>
              <a:ext cx="617675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2:30pm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C77FA08-4D3E-43A3-89BC-E623026FE129}"/>
                </a:ext>
              </a:extLst>
            </p:cNvPr>
            <p:cNvSpPr/>
            <p:nvPr/>
          </p:nvSpPr>
          <p:spPr>
            <a:xfrm>
              <a:off x="7747390" y="3552674"/>
              <a:ext cx="66441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3:00pm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8BEA3ED-9D7B-4CC5-BDC5-64986C8A94B1}"/>
                </a:ext>
              </a:extLst>
            </p:cNvPr>
            <p:cNvSpPr/>
            <p:nvPr/>
          </p:nvSpPr>
          <p:spPr>
            <a:xfrm>
              <a:off x="8231848" y="3118990"/>
              <a:ext cx="72758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3:30pm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59EE740-3192-47D5-B807-F219EAEA3FD8}"/>
                </a:ext>
              </a:extLst>
            </p:cNvPr>
            <p:cNvSpPr txBox="1"/>
            <p:nvPr/>
          </p:nvSpPr>
          <p:spPr>
            <a:xfrm>
              <a:off x="8277693" y="4722579"/>
              <a:ext cx="6817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3:30pm</a:t>
              </a:r>
            </a:p>
          </p:txBody>
        </p:sp>
        <p:sp>
          <p:nvSpPr>
            <p:cNvPr id="43" name="Isosceles Triangle 42">
              <a:extLst>
                <a:ext uri="{FF2B5EF4-FFF2-40B4-BE49-F238E27FC236}">
                  <a16:creationId xmlns:a16="http://schemas.microsoft.com/office/drawing/2014/main" id="{8A7695E2-9235-41E6-B3E7-D29B8A3A08EC}"/>
                </a:ext>
              </a:extLst>
            </p:cNvPr>
            <p:cNvSpPr/>
            <p:nvPr/>
          </p:nvSpPr>
          <p:spPr>
            <a:xfrm>
              <a:off x="460743" y="3373118"/>
              <a:ext cx="153403" cy="126332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98D03C50-94C8-40B6-84E9-85B4438AFADD}"/>
                </a:ext>
              </a:extLst>
            </p:cNvPr>
            <p:cNvSpPr/>
            <p:nvPr/>
          </p:nvSpPr>
          <p:spPr>
            <a:xfrm>
              <a:off x="462212" y="3561282"/>
              <a:ext cx="153402" cy="144379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6F235DE-B3B2-45BA-AC5E-8371FBFAE3AF}"/>
                </a:ext>
              </a:extLst>
            </p:cNvPr>
            <p:cNvSpPr/>
            <p:nvPr/>
          </p:nvSpPr>
          <p:spPr>
            <a:xfrm>
              <a:off x="462797" y="3726655"/>
              <a:ext cx="153402" cy="172217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Multiply 10">
              <a:extLst>
                <a:ext uri="{FF2B5EF4-FFF2-40B4-BE49-F238E27FC236}">
                  <a16:creationId xmlns:a16="http://schemas.microsoft.com/office/drawing/2014/main" id="{9C0527AC-D033-4543-BAC5-4A9041F1F95A}"/>
                </a:ext>
              </a:extLst>
            </p:cNvPr>
            <p:cNvSpPr/>
            <p:nvPr/>
          </p:nvSpPr>
          <p:spPr>
            <a:xfrm>
              <a:off x="414495" y="4482609"/>
              <a:ext cx="235529" cy="288758"/>
            </a:xfrm>
            <a:prstGeom prst="mathMultiply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61B6BE01-676B-4822-90C8-123042C32E96}"/>
                </a:ext>
              </a:extLst>
            </p:cNvPr>
            <p:cNvCxnSpPr/>
            <p:nvPr/>
          </p:nvCxnSpPr>
          <p:spPr>
            <a:xfrm>
              <a:off x="1482419" y="4250662"/>
              <a:ext cx="0" cy="26746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B8FC9624-0976-4873-AF6F-7B1B11D6570F}"/>
                </a:ext>
              </a:extLst>
            </p:cNvPr>
            <p:cNvCxnSpPr/>
            <p:nvPr/>
          </p:nvCxnSpPr>
          <p:spPr>
            <a:xfrm>
              <a:off x="3506635" y="3960965"/>
              <a:ext cx="0" cy="26746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49" name="Isosceles Triangle 48">
              <a:extLst>
                <a:ext uri="{FF2B5EF4-FFF2-40B4-BE49-F238E27FC236}">
                  <a16:creationId xmlns:a16="http://schemas.microsoft.com/office/drawing/2014/main" id="{8B19F278-6BAE-476F-97EC-AC3CE4BAD140}"/>
                </a:ext>
              </a:extLst>
            </p:cNvPr>
            <p:cNvSpPr/>
            <p:nvPr/>
          </p:nvSpPr>
          <p:spPr>
            <a:xfrm>
              <a:off x="3433188" y="3769090"/>
              <a:ext cx="153403" cy="126332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96EC8346-E7D9-4450-8C16-6128248EBF22}"/>
                </a:ext>
              </a:extLst>
            </p:cNvPr>
            <p:cNvCxnSpPr/>
            <p:nvPr/>
          </p:nvCxnSpPr>
          <p:spPr>
            <a:xfrm>
              <a:off x="3967841" y="3949413"/>
              <a:ext cx="0" cy="26746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E2B9C0E6-70C6-482E-B0E3-6EC9DA402B0E}"/>
                </a:ext>
              </a:extLst>
            </p:cNvPr>
            <p:cNvSpPr/>
            <p:nvPr/>
          </p:nvSpPr>
          <p:spPr>
            <a:xfrm>
              <a:off x="3895102" y="3370669"/>
              <a:ext cx="153403" cy="126332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7366083C-C452-486E-8621-1E920D702268}"/>
                </a:ext>
              </a:extLst>
            </p:cNvPr>
            <p:cNvSpPr/>
            <p:nvPr/>
          </p:nvSpPr>
          <p:spPr>
            <a:xfrm>
              <a:off x="3898097" y="3549435"/>
              <a:ext cx="153402" cy="144379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7A230B93-DAC0-4BA0-BF56-5CF7291F26B5}"/>
                </a:ext>
              </a:extLst>
            </p:cNvPr>
            <p:cNvSpPr/>
            <p:nvPr/>
          </p:nvSpPr>
          <p:spPr>
            <a:xfrm>
              <a:off x="3898695" y="3723205"/>
              <a:ext cx="153402" cy="172217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7256453-D12C-4DFD-9101-035E4736DA2F}"/>
                </a:ext>
              </a:extLst>
            </p:cNvPr>
            <p:cNvCxnSpPr/>
            <p:nvPr/>
          </p:nvCxnSpPr>
          <p:spPr>
            <a:xfrm>
              <a:off x="4821085" y="3956609"/>
              <a:ext cx="0" cy="26746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55" name="Isosceles Triangle 54">
              <a:extLst>
                <a:ext uri="{FF2B5EF4-FFF2-40B4-BE49-F238E27FC236}">
                  <a16:creationId xmlns:a16="http://schemas.microsoft.com/office/drawing/2014/main" id="{4870B574-4DEE-405A-82C0-0438443F4479}"/>
                </a:ext>
              </a:extLst>
            </p:cNvPr>
            <p:cNvSpPr/>
            <p:nvPr/>
          </p:nvSpPr>
          <p:spPr>
            <a:xfrm>
              <a:off x="4754763" y="3766486"/>
              <a:ext cx="153403" cy="126332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EFF7F06-943F-4328-8562-8D9EBCC4BCB8}"/>
                </a:ext>
              </a:extLst>
            </p:cNvPr>
            <p:cNvCxnSpPr/>
            <p:nvPr/>
          </p:nvCxnSpPr>
          <p:spPr>
            <a:xfrm>
              <a:off x="5401346" y="3953669"/>
              <a:ext cx="0" cy="26746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57" name="Isosceles Triangle 56">
              <a:extLst>
                <a:ext uri="{FF2B5EF4-FFF2-40B4-BE49-F238E27FC236}">
                  <a16:creationId xmlns:a16="http://schemas.microsoft.com/office/drawing/2014/main" id="{E3F00326-95D4-4307-A798-3561EDF4EC0C}"/>
                </a:ext>
              </a:extLst>
            </p:cNvPr>
            <p:cNvSpPr/>
            <p:nvPr/>
          </p:nvSpPr>
          <p:spPr>
            <a:xfrm>
              <a:off x="5312597" y="3542483"/>
              <a:ext cx="153403" cy="126332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4FD0E1C-2AA6-4553-9CE5-CA27000F1CE5}"/>
                </a:ext>
              </a:extLst>
            </p:cNvPr>
            <p:cNvSpPr/>
            <p:nvPr/>
          </p:nvSpPr>
          <p:spPr>
            <a:xfrm>
              <a:off x="5315292" y="3720463"/>
              <a:ext cx="153402" cy="172217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8A1123CA-5FC9-40CD-9112-DBFB8FBA3EF0}"/>
                </a:ext>
              </a:extLst>
            </p:cNvPr>
            <p:cNvCxnSpPr/>
            <p:nvPr/>
          </p:nvCxnSpPr>
          <p:spPr>
            <a:xfrm>
              <a:off x="8595639" y="3956609"/>
              <a:ext cx="0" cy="26746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B7F1BBC3-1E11-4C69-8A26-483F2A6F701F}"/>
                </a:ext>
              </a:extLst>
            </p:cNvPr>
            <p:cNvCxnSpPr/>
            <p:nvPr/>
          </p:nvCxnSpPr>
          <p:spPr>
            <a:xfrm>
              <a:off x="8595639" y="4224071"/>
              <a:ext cx="0" cy="26746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61" name="Multiply 86">
              <a:extLst>
                <a:ext uri="{FF2B5EF4-FFF2-40B4-BE49-F238E27FC236}">
                  <a16:creationId xmlns:a16="http://schemas.microsoft.com/office/drawing/2014/main" id="{62C8469B-5D86-40C4-B1F5-489DE96FCCB4}"/>
                </a:ext>
              </a:extLst>
            </p:cNvPr>
            <p:cNvSpPr/>
            <p:nvPr/>
          </p:nvSpPr>
          <p:spPr>
            <a:xfrm>
              <a:off x="8477875" y="4485904"/>
              <a:ext cx="235529" cy="288758"/>
            </a:xfrm>
            <a:prstGeom prst="mathMultiply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055203B4-DE21-429A-A5F5-666B51ACFB54}"/>
                </a:ext>
              </a:extLst>
            </p:cNvPr>
            <p:cNvSpPr/>
            <p:nvPr/>
          </p:nvSpPr>
          <p:spPr>
            <a:xfrm>
              <a:off x="8504084" y="3557514"/>
              <a:ext cx="153402" cy="144379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CCC39139-500F-4C24-9702-15AD026C7F95}"/>
                </a:ext>
              </a:extLst>
            </p:cNvPr>
            <p:cNvSpPr/>
            <p:nvPr/>
          </p:nvSpPr>
          <p:spPr>
            <a:xfrm>
              <a:off x="8504681" y="3731285"/>
              <a:ext cx="153402" cy="172217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Isosceles Triangle 63">
              <a:extLst>
                <a:ext uri="{FF2B5EF4-FFF2-40B4-BE49-F238E27FC236}">
                  <a16:creationId xmlns:a16="http://schemas.microsoft.com/office/drawing/2014/main" id="{18CC8A75-E40F-4BFB-89BA-98A4316C36F2}"/>
                </a:ext>
              </a:extLst>
            </p:cNvPr>
            <p:cNvSpPr/>
            <p:nvPr/>
          </p:nvSpPr>
          <p:spPr>
            <a:xfrm>
              <a:off x="8504084" y="3375658"/>
              <a:ext cx="153403" cy="126332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3982C88B-B409-46ED-BBBC-87D026AFA051}"/>
                </a:ext>
              </a:extLst>
            </p:cNvPr>
            <p:cNvCxnSpPr/>
            <p:nvPr/>
          </p:nvCxnSpPr>
          <p:spPr>
            <a:xfrm>
              <a:off x="6593930" y="4083144"/>
              <a:ext cx="0" cy="26746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58D69B8E-7629-44A6-80C3-8288C796A902}"/>
                </a:ext>
              </a:extLst>
            </p:cNvPr>
            <p:cNvCxnSpPr/>
            <p:nvPr/>
          </p:nvCxnSpPr>
          <p:spPr>
            <a:xfrm>
              <a:off x="7059032" y="3974595"/>
              <a:ext cx="0" cy="26746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5A359DE1-21AA-4A63-81A1-FC50D500B1EB}"/>
                </a:ext>
              </a:extLst>
            </p:cNvPr>
            <p:cNvCxnSpPr/>
            <p:nvPr/>
          </p:nvCxnSpPr>
          <p:spPr>
            <a:xfrm>
              <a:off x="7591021" y="3963382"/>
              <a:ext cx="0" cy="26746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76F0FF54-C07C-4369-939F-E05C5D3330C3}"/>
                </a:ext>
              </a:extLst>
            </p:cNvPr>
            <p:cNvCxnSpPr/>
            <p:nvPr/>
          </p:nvCxnSpPr>
          <p:spPr>
            <a:xfrm>
              <a:off x="8082380" y="3963382"/>
              <a:ext cx="0" cy="26746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69" name="Isosceles Triangle 68">
              <a:extLst>
                <a:ext uri="{FF2B5EF4-FFF2-40B4-BE49-F238E27FC236}">
                  <a16:creationId xmlns:a16="http://schemas.microsoft.com/office/drawing/2014/main" id="{EC67AA93-84BC-426A-8DF4-C73337416E6E}"/>
                </a:ext>
              </a:extLst>
            </p:cNvPr>
            <p:cNvSpPr/>
            <p:nvPr/>
          </p:nvSpPr>
          <p:spPr>
            <a:xfrm>
              <a:off x="6982331" y="3763416"/>
              <a:ext cx="153403" cy="126332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Isosceles Triangle 69">
              <a:extLst>
                <a:ext uri="{FF2B5EF4-FFF2-40B4-BE49-F238E27FC236}">
                  <a16:creationId xmlns:a16="http://schemas.microsoft.com/office/drawing/2014/main" id="{55A4248C-FADC-455F-AA90-EB88148779C6}"/>
                </a:ext>
              </a:extLst>
            </p:cNvPr>
            <p:cNvSpPr/>
            <p:nvPr/>
          </p:nvSpPr>
          <p:spPr>
            <a:xfrm>
              <a:off x="7513862" y="3763416"/>
              <a:ext cx="153403" cy="126332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Isosceles Triangle 70">
              <a:extLst>
                <a:ext uri="{FF2B5EF4-FFF2-40B4-BE49-F238E27FC236}">
                  <a16:creationId xmlns:a16="http://schemas.microsoft.com/office/drawing/2014/main" id="{A15B6F90-5F01-4A14-BDA4-9039C6B851A0}"/>
                </a:ext>
              </a:extLst>
            </p:cNvPr>
            <p:cNvSpPr/>
            <p:nvPr/>
          </p:nvSpPr>
          <p:spPr>
            <a:xfrm>
              <a:off x="8009271" y="3773960"/>
              <a:ext cx="153403" cy="126332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A38793BD-5ACE-408E-9922-AD4A29EB658D}"/>
                </a:ext>
              </a:extLst>
            </p:cNvPr>
            <p:cNvCxnSpPr/>
            <p:nvPr/>
          </p:nvCxnSpPr>
          <p:spPr>
            <a:xfrm>
              <a:off x="6181819" y="2510598"/>
              <a:ext cx="21237" cy="2825315"/>
            </a:xfrm>
            <a:prstGeom prst="line">
              <a:avLst/>
            </a:prstGeom>
            <a:ln w="190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D240F684-6735-422C-8D23-D7D361170148}"/>
                </a:ext>
              </a:extLst>
            </p:cNvPr>
            <p:cNvSpPr txBox="1"/>
            <p:nvPr/>
          </p:nvSpPr>
          <p:spPr>
            <a:xfrm>
              <a:off x="76249" y="924593"/>
              <a:ext cx="89730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/>
                <a:t>Supplemental Fig </a:t>
              </a:r>
              <a:r>
                <a:rPr lang="en-US" sz="2000" b="1" dirty="0"/>
                <a:t>3: Test Sessions Time Line</a:t>
              </a:r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AC6E0BF4-17BE-43D6-A212-5A8DEBD65B05}"/>
                </a:ext>
              </a:extLst>
            </p:cNvPr>
            <p:cNvSpPr/>
            <p:nvPr/>
          </p:nvSpPr>
          <p:spPr>
            <a:xfrm>
              <a:off x="6115735" y="3763416"/>
              <a:ext cx="153403" cy="126332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CCB30BE4-8A5A-42B5-81B6-88A0B8FFC305}"/>
                </a:ext>
              </a:extLst>
            </p:cNvPr>
            <p:cNvCxnSpPr/>
            <p:nvPr/>
          </p:nvCxnSpPr>
          <p:spPr>
            <a:xfrm>
              <a:off x="6188957" y="3999798"/>
              <a:ext cx="0" cy="26746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594F9959-EC54-4098-9951-D8A1D905722B}"/>
                </a:ext>
              </a:extLst>
            </p:cNvPr>
            <p:cNvGrpSpPr/>
            <p:nvPr/>
          </p:nvGrpSpPr>
          <p:grpSpPr>
            <a:xfrm>
              <a:off x="297674" y="5589345"/>
              <a:ext cx="8494896" cy="303103"/>
              <a:chOff x="396899" y="6009209"/>
              <a:chExt cx="11326528" cy="404137"/>
            </a:xfrm>
          </p:grpSpPr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45BF9FE3-40DB-4AB3-B8A8-0F9F145370FE}"/>
                  </a:ext>
                </a:extLst>
              </p:cNvPr>
              <p:cNvSpPr txBox="1"/>
              <p:nvPr/>
            </p:nvSpPr>
            <p:spPr>
              <a:xfrm>
                <a:off x="396899" y="6074792"/>
                <a:ext cx="1132652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Computer Tasks		HVLT                                 Self-Assessment                                 Cytokine Levels</a:t>
                </a:r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4FEAAA60-0347-4904-B985-FAAFD9770485}"/>
                  </a:ext>
                </a:extLst>
              </p:cNvPr>
              <p:cNvSpPr/>
              <p:nvPr/>
            </p:nvSpPr>
            <p:spPr>
              <a:xfrm>
                <a:off x="3804559" y="6099636"/>
                <a:ext cx="204536" cy="192505"/>
              </a:xfrm>
              <a:prstGeom prst="ellipse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73F8FAC1-485C-48B8-A1BE-283C3BD295D6}"/>
                  </a:ext>
                </a:extLst>
              </p:cNvPr>
              <p:cNvSpPr/>
              <p:nvPr/>
            </p:nvSpPr>
            <p:spPr>
              <a:xfrm>
                <a:off x="1138092" y="6047942"/>
                <a:ext cx="204536" cy="229622"/>
              </a:xfrm>
              <a:prstGeom prst="rect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" name="Multiply 124">
                <a:extLst>
                  <a:ext uri="{FF2B5EF4-FFF2-40B4-BE49-F238E27FC236}">
                    <a16:creationId xmlns:a16="http://schemas.microsoft.com/office/drawing/2014/main" id="{B2A3363A-CAC7-465C-BE5B-7450491741F1}"/>
                  </a:ext>
                </a:extLst>
              </p:cNvPr>
              <p:cNvSpPr/>
              <p:nvPr/>
            </p:nvSpPr>
            <p:spPr>
              <a:xfrm>
                <a:off x="8397390" y="6009209"/>
                <a:ext cx="314039" cy="385010"/>
              </a:xfrm>
              <a:prstGeom prst="mathMultiply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77" name="Isosceles Triangle 76">
              <a:extLst>
                <a:ext uri="{FF2B5EF4-FFF2-40B4-BE49-F238E27FC236}">
                  <a16:creationId xmlns:a16="http://schemas.microsoft.com/office/drawing/2014/main" id="{1E0AD129-5F67-4C20-8B65-52F3B7873FCF}"/>
                </a:ext>
              </a:extLst>
            </p:cNvPr>
            <p:cNvSpPr/>
            <p:nvPr/>
          </p:nvSpPr>
          <p:spPr>
            <a:xfrm>
              <a:off x="4298191" y="5664280"/>
              <a:ext cx="153403" cy="126332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052534DA-24D3-41DD-B8D8-1127E21CBF82}"/>
                </a:ext>
              </a:extLst>
            </p:cNvPr>
            <p:cNvCxnSpPr/>
            <p:nvPr/>
          </p:nvCxnSpPr>
          <p:spPr>
            <a:xfrm>
              <a:off x="1463063" y="3344007"/>
              <a:ext cx="19356" cy="923253"/>
            </a:xfrm>
            <a:prstGeom prst="line">
              <a:avLst/>
            </a:prstGeom>
            <a:ln w="190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9218883-CBD4-4A0A-B960-6504AEE73DE9}"/>
                </a:ext>
              </a:extLst>
            </p:cNvPr>
            <p:cNvCxnSpPr/>
            <p:nvPr/>
          </p:nvCxnSpPr>
          <p:spPr>
            <a:xfrm flipH="1">
              <a:off x="7303917" y="4159826"/>
              <a:ext cx="76247" cy="1140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CF18E623-517E-4D74-A8EF-B034C7535F4A}"/>
                </a:ext>
              </a:extLst>
            </p:cNvPr>
            <p:cNvCxnSpPr/>
            <p:nvPr/>
          </p:nvCxnSpPr>
          <p:spPr>
            <a:xfrm flipH="1">
              <a:off x="7738016" y="4159826"/>
              <a:ext cx="76247" cy="1140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EB0194D5-02C1-430A-9713-866D27B32FDE}"/>
                </a:ext>
              </a:extLst>
            </p:cNvPr>
            <p:cNvCxnSpPr/>
            <p:nvPr/>
          </p:nvCxnSpPr>
          <p:spPr>
            <a:xfrm flipH="1">
              <a:off x="7813883" y="4158157"/>
              <a:ext cx="76247" cy="1140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CE5DA0F9-C97D-4B6A-A207-47BDA48FFF71}"/>
                </a:ext>
              </a:extLst>
            </p:cNvPr>
            <p:cNvCxnSpPr/>
            <p:nvPr/>
          </p:nvCxnSpPr>
          <p:spPr>
            <a:xfrm flipH="1">
              <a:off x="8313658" y="4153162"/>
              <a:ext cx="76247" cy="1140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C0F34692-8F43-4F1E-8BDE-1839973C3FFA}"/>
                </a:ext>
              </a:extLst>
            </p:cNvPr>
            <p:cNvCxnSpPr/>
            <p:nvPr/>
          </p:nvCxnSpPr>
          <p:spPr>
            <a:xfrm flipH="1">
              <a:off x="7212910" y="4153162"/>
              <a:ext cx="76247" cy="1140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F2A68DBA-5E06-4546-8EA4-00CD784C7FF2}"/>
                </a:ext>
              </a:extLst>
            </p:cNvPr>
            <p:cNvCxnSpPr/>
            <p:nvPr/>
          </p:nvCxnSpPr>
          <p:spPr>
            <a:xfrm flipH="1">
              <a:off x="8224337" y="4153162"/>
              <a:ext cx="76247" cy="11409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13518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Widescreen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DeNegre, Diana</dc:creator>
  <cp:lastModifiedBy>DeNegre, Diana</cp:lastModifiedBy>
  <cp:revision>3</cp:revision>
  <dcterms:created xsi:type="dcterms:W3CDTF">2019-02-06T20:44:47Z</dcterms:created>
  <dcterms:modified xsi:type="dcterms:W3CDTF">2019-02-08T17:29:43Z</dcterms:modified>
</cp:coreProperties>
</file>