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4" r:id="rId2"/>
    <p:sldId id="291" r:id="rId3"/>
    <p:sldId id="317" r:id="rId4"/>
    <p:sldId id="310" r:id="rId5"/>
    <p:sldId id="288" r:id="rId6"/>
    <p:sldId id="318" r:id="rId7"/>
    <p:sldId id="283" r:id="rId8"/>
    <p:sldId id="285" r:id="rId9"/>
    <p:sldId id="284" r:id="rId10"/>
    <p:sldId id="313" r:id="rId11"/>
    <p:sldId id="316" r:id="rId12"/>
    <p:sldId id="311" r:id="rId13"/>
    <p:sldId id="312" r:id="rId14"/>
    <p:sldId id="31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slie Babonis" initials="LB" lastIdx="1" clrIdx="0">
    <p:extLst>
      <p:ext uri="{19B8F6BF-5375-455C-9EA6-DF929625EA0E}">
        <p15:presenceInfo xmlns:p15="http://schemas.microsoft.com/office/powerpoint/2012/main" userId="779d9ba378c8164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99"/>
    <a:srgbClr val="00FFFF"/>
    <a:srgbClr val="FF66CC"/>
    <a:srgbClr val="CCFF33"/>
    <a:srgbClr val="FF00FF"/>
    <a:srgbClr val="FFFF99"/>
    <a:srgbClr val="00FF00"/>
    <a:srgbClr val="FAC09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05" autoAdjust="0"/>
    <p:restoredTop sz="95380" autoAdjust="0"/>
  </p:normalViewPr>
  <p:slideViewPr>
    <p:cSldViewPr>
      <p:cViewPr varScale="1">
        <p:scale>
          <a:sx n="81" d="100"/>
          <a:sy n="81" d="100"/>
        </p:scale>
        <p:origin x="121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2E23B-899D-4A0C-8EF5-7763EB2DE428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E454C-44F9-4001-B821-3AF7ADE3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88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E454C-44F9-4001-B821-3AF7ADE313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76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1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3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6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7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6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3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29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9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3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3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4D0EB-61C2-4C3B-8CD0-B3DC81A43F3A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A05D-CEED-44D3-B66C-07C56F439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16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/>
          <p:cNvSpPr/>
          <p:nvPr/>
        </p:nvSpPr>
        <p:spPr>
          <a:xfrm>
            <a:off x="304801" y="-1600200"/>
            <a:ext cx="7150523" cy="8458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1447801" y="4032599"/>
            <a:ext cx="5715000" cy="12614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447801" y="3023009"/>
            <a:ext cx="5700518" cy="914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609631" y="3151394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043597" y="3461409"/>
            <a:ext cx="2833545" cy="226487"/>
            <a:chOff x="4248079" y="3787149"/>
            <a:chExt cx="2833545" cy="226487"/>
          </a:xfrm>
        </p:grpSpPr>
        <p:cxnSp>
          <p:nvCxnSpPr>
            <p:cNvPr id="63" name="Straight Connector 62"/>
            <p:cNvCxnSpPr/>
            <p:nvPr/>
          </p:nvCxnSpPr>
          <p:spPr>
            <a:xfrm flipH="1">
              <a:off x="4248079" y="389828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63"/>
            <p:cNvSpPr/>
            <p:nvPr/>
          </p:nvSpPr>
          <p:spPr>
            <a:xfrm>
              <a:off x="4324279" y="3787149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1880551" y="3151394"/>
            <a:ext cx="2689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Capsaspora owczarzaki</a:t>
            </a:r>
            <a:r>
              <a:rPr lang="en-US" sz="1400" dirty="0"/>
              <a:t> PID (N = 2)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47800" y="228600"/>
            <a:ext cx="5715000" cy="137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582292" y="262075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183" name="Group 182"/>
          <p:cNvGrpSpPr/>
          <p:nvPr/>
        </p:nvGrpSpPr>
        <p:grpSpPr>
          <a:xfrm>
            <a:off x="4060680" y="604900"/>
            <a:ext cx="2833545" cy="226487"/>
            <a:chOff x="3719655" y="3155619"/>
            <a:chExt cx="2833545" cy="304799"/>
          </a:xfrm>
        </p:grpSpPr>
        <p:cxnSp>
          <p:nvCxnSpPr>
            <p:cNvPr id="184" name="Straight Connector 183"/>
            <p:cNvCxnSpPr/>
            <p:nvPr/>
          </p:nvCxnSpPr>
          <p:spPr>
            <a:xfrm flipH="1">
              <a:off x="3719655" y="3305175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Rounded Rectangle 184"/>
            <p:cNvSpPr/>
            <p:nvPr/>
          </p:nvSpPr>
          <p:spPr>
            <a:xfrm>
              <a:off x="3795855" y="3155619"/>
              <a:ext cx="838200" cy="30479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433675" y="-121920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442157" y="-838200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1895744" y="262075"/>
            <a:ext cx="2771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Dictyostelium </a:t>
            </a:r>
            <a:r>
              <a:rPr lang="en-US" sz="1400" i="1" dirty="0" err="1"/>
              <a:t>discoidum</a:t>
            </a:r>
            <a:r>
              <a:rPr lang="en-US" sz="1400" dirty="0"/>
              <a:t> PID (N = 4)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447800" y="1776110"/>
            <a:ext cx="5714999" cy="1143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587820" y="1809584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885546" y="1776109"/>
            <a:ext cx="30950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Schizosaccharomyces</a:t>
            </a:r>
            <a:r>
              <a:rPr lang="en-US" sz="1400" i="1" dirty="0"/>
              <a:t> pombe</a:t>
            </a:r>
            <a:r>
              <a:rPr lang="en-US" sz="1400" dirty="0"/>
              <a:t> PID (N = 2)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4077469" y="882128"/>
            <a:ext cx="2833545" cy="235029"/>
            <a:chOff x="3704278" y="2763181"/>
            <a:chExt cx="2833545" cy="235029"/>
          </a:xfrm>
        </p:grpSpPr>
        <p:grpSp>
          <p:nvGrpSpPr>
            <p:cNvPr id="81" name="Group 80"/>
            <p:cNvGrpSpPr/>
            <p:nvPr/>
          </p:nvGrpSpPr>
          <p:grpSpPr>
            <a:xfrm>
              <a:off x="3704278" y="2771723"/>
              <a:ext cx="2833545" cy="226487"/>
              <a:chOff x="3705510" y="914401"/>
              <a:chExt cx="2833545" cy="304800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ounded Rectangle 84"/>
              <p:cNvSpPr/>
              <p:nvPr/>
            </p:nvSpPr>
            <p:spPr>
              <a:xfrm>
                <a:off x="3751241" y="914401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3" name="Rounded Rectangle 82"/>
            <p:cNvSpPr/>
            <p:nvPr/>
          </p:nvSpPr>
          <p:spPr>
            <a:xfrm>
              <a:off x="4608384" y="2763181"/>
              <a:ext cx="265176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>
          <a:xfrm>
            <a:off x="4001966" y="2108758"/>
            <a:ext cx="2904251" cy="239345"/>
            <a:chOff x="4061341" y="2459136"/>
            <a:chExt cx="3019762" cy="226487"/>
          </a:xfrm>
        </p:grpSpPr>
        <p:grpSp>
          <p:nvGrpSpPr>
            <p:cNvPr id="89" name="Group 88"/>
            <p:cNvGrpSpPr/>
            <p:nvPr/>
          </p:nvGrpSpPr>
          <p:grpSpPr>
            <a:xfrm>
              <a:off x="4061341" y="2459136"/>
              <a:ext cx="3019762" cy="226487"/>
              <a:chOff x="3705511" y="902905"/>
              <a:chExt cx="3019762" cy="304800"/>
            </a:xfrm>
          </p:grpSpPr>
          <p:cxnSp>
            <p:nvCxnSpPr>
              <p:cNvPr id="91" name="Straight Connector 90"/>
              <p:cNvCxnSpPr>
                <a:cxnSpLocks/>
              </p:cNvCxnSpPr>
              <p:nvPr/>
            </p:nvCxnSpPr>
            <p:spPr>
              <a:xfrm flipH="1">
                <a:off x="3705511" y="1042540"/>
                <a:ext cx="301976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Rounded Rectangle 91"/>
              <p:cNvSpPr/>
              <p:nvPr/>
            </p:nvSpPr>
            <p:spPr>
              <a:xfrm>
                <a:off x="3751241" y="902905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0" name="Rounded Rectangle 89"/>
            <p:cNvSpPr/>
            <p:nvPr/>
          </p:nvSpPr>
          <p:spPr>
            <a:xfrm>
              <a:off x="4961892" y="2459137"/>
              <a:ext cx="275723" cy="216319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5232933" y="2459137"/>
              <a:ext cx="275723" cy="216319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3" name="Rounded Rectangle 92"/>
            <p:cNvSpPr/>
            <p:nvPr/>
          </p:nvSpPr>
          <p:spPr>
            <a:xfrm>
              <a:off x="5510059" y="2459137"/>
              <a:ext cx="275723" cy="216319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134827" y="4351617"/>
            <a:ext cx="2833545" cy="226487"/>
            <a:chOff x="3705510" y="914400"/>
            <a:chExt cx="2833545" cy="304800"/>
          </a:xfrm>
        </p:grpSpPr>
        <p:cxnSp>
          <p:nvCxnSpPr>
            <p:cNvPr id="110" name="Straight Connector 109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ounded Rectangle 110"/>
            <p:cNvSpPr/>
            <p:nvPr/>
          </p:nvSpPr>
          <p:spPr>
            <a:xfrm>
              <a:off x="3789799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4165735" y="4936663"/>
            <a:ext cx="2833545" cy="235029"/>
            <a:chOff x="3704278" y="2482935"/>
            <a:chExt cx="2833545" cy="235029"/>
          </a:xfrm>
        </p:grpSpPr>
        <p:grpSp>
          <p:nvGrpSpPr>
            <p:cNvPr id="127" name="Group 126"/>
            <p:cNvGrpSpPr/>
            <p:nvPr/>
          </p:nvGrpSpPr>
          <p:grpSpPr>
            <a:xfrm>
              <a:off x="3704278" y="2491477"/>
              <a:ext cx="2833545" cy="226487"/>
              <a:chOff x="3705510" y="537253"/>
              <a:chExt cx="2833545" cy="304800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 flipH="1">
                <a:off x="3705510" y="68965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Rounded Rectangle 129"/>
              <p:cNvSpPr/>
              <p:nvPr/>
            </p:nvSpPr>
            <p:spPr>
              <a:xfrm>
                <a:off x="3751241" y="537253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8" name="Rounded Rectangle 127"/>
            <p:cNvSpPr/>
            <p:nvPr/>
          </p:nvSpPr>
          <p:spPr>
            <a:xfrm>
              <a:off x="4618803" y="2482935"/>
              <a:ext cx="265176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1680164" y="4032599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1944883" y="4042124"/>
            <a:ext cx="2446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Monosiga </a:t>
            </a:r>
            <a:r>
              <a:rPr lang="en-US" sz="1400" i="1" dirty="0" err="1"/>
              <a:t>brevicoli</a:t>
            </a:r>
            <a:r>
              <a:rPr lang="en-US" sz="1400" dirty="0" err="1"/>
              <a:t>s</a:t>
            </a:r>
            <a:r>
              <a:rPr lang="en-US" sz="1400" dirty="0"/>
              <a:t> PID (N = 4)</a:t>
            </a:r>
          </a:p>
        </p:txBody>
      </p:sp>
      <p:sp>
        <p:nvSpPr>
          <p:cNvPr id="143" name="Rounded Rectangle 142"/>
          <p:cNvSpPr/>
          <p:nvPr/>
        </p:nvSpPr>
        <p:spPr>
          <a:xfrm>
            <a:off x="426829" y="-457628"/>
            <a:ext cx="914400" cy="365760"/>
          </a:xfrm>
          <a:prstGeom prst="roundRect">
            <a:avLst/>
          </a:prstGeom>
          <a:pattFill prst="smGrid">
            <a:fgClr>
              <a:schemeClr val="accent3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Porin_3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1447800" y="5334000"/>
            <a:ext cx="5715001" cy="1066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grpSp>
        <p:nvGrpSpPr>
          <p:cNvPr id="156" name="Group 155"/>
          <p:cNvGrpSpPr/>
          <p:nvPr/>
        </p:nvGrpSpPr>
        <p:grpSpPr>
          <a:xfrm>
            <a:off x="4093136" y="6025083"/>
            <a:ext cx="2833545" cy="235029"/>
            <a:chOff x="3704278" y="2763181"/>
            <a:chExt cx="2833545" cy="235029"/>
          </a:xfrm>
        </p:grpSpPr>
        <p:grpSp>
          <p:nvGrpSpPr>
            <p:cNvPr id="157" name="Group 156"/>
            <p:cNvGrpSpPr/>
            <p:nvPr/>
          </p:nvGrpSpPr>
          <p:grpSpPr>
            <a:xfrm>
              <a:off x="3704278" y="2771723"/>
              <a:ext cx="2833545" cy="226487"/>
              <a:chOff x="3705510" y="914401"/>
              <a:chExt cx="2833545" cy="304800"/>
            </a:xfrm>
          </p:grpSpPr>
          <p:cxnSp>
            <p:nvCxnSpPr>
              <p:cNvPr id="159" name="Straight Connector 158"/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Rounded Rectangle 159"/>
              <p:cNvSpPr/>
              <p:nvPr/>
            </p:nvSpPr>
            <p:spPr>
              <a:xfrm>
                <a:off x="3751241" y="914401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8" name="Rounded Rectangle 157"/>
            <p:cNvSpPr/>
            <p:nvPr/>
          </p:nvSpPr>
          <p:spPr>
            <a:xfrm>
              <a:off x="4618803" y="2763181"/>
              <a:ext cx="265176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1600658" y="5374611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1946009" y="5374611"/>
            <a:ext cx="2425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Salpingoeca</a:t>
            </a:r>
            <a:r>
              <a:rPr lang="en-US" sz="1400" i="1" dirty="0"/>
              <a:t> </a:t>
            </a:r>
            <a:r>
              <a:rPr lang="en-US" sz="1400" i="1" dirty="0" err="1"/>
              <a:t>rosetta</a:t>
            </a:r>
            <a:r>
              <a:rPr lang="en-US" sz="1400" i="1" dirty="0"/>
              <a:t> </a:t>
            </a:r>
            <a:r>
              <a:rPr lang="en-US" sz="1400" dirty="0"/>
              <a:t>PID (N = 2)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077347" y="5684200"/>
            <a:ext cx="2833545" cy="226487"/>
            <a:chOff x="4277461" y="6005018"/>
            <a:chExt cx="2833545" cy="226487"/>
          </a:xfrm>
        </p:grpSpPr>
        <p:cxnSp>
          <p:nvCxnSpPr>
            <p:cNvPr id="170" name="Straight Connector 169"/>
            <p:cNvCxnSpPr/>
            <p:nvPr/>
          </p:nvCxnSpPr>
          <p:spPr>
            <a:xfrm>
              <a:off x="4277461" y="611826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ounded Rectangle 170"/>
            <p:cNvSpPr/>
            <p:nvPr/>
          </p:nvSpPr>
          <p:spPr>
            <a:xfrm flipH="1">
              <a:off x="4331489" y="6005018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007523" y="2414910"/>
            <a:ext cx="2833545" cy="228600"/>
            <a:chOff x="4066898" y="2764466"/>
            <a:chExt cx="2833545" cy="228600"/>
          </a:xfrm>
        </p:grpSpPr>
        <p:grpSp>
          <p:nvGrpSpPr>
            <p:cNvPr id="99" name="Group 98"/>
            <p:cNvGrpSpPr/>
            <p:nvPr/>
          </p:nvGrpSpPr>
          <p:grpSpPr>
            <a:xfrm>
              <a:off x="4066898" y="2770905"/>
              <a:ext cx="2833545" cy="213902"/>
              <a:chOff x="3705510" y="914402"/>
              <a:chExt cx="2833545" cy="287863"/>
            </a:xfrm>
          </p:grpSpPr>
          <p:cxnSp>
            <p:nvCxnSpPr>
              <p:cNvPr id="101" name="Straight Connector 100"/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Rounded Rectangle 101"/>
              <p:cNvSpPr/>
              <p:nvPr/>
            </p:nvSpPr>
            <p:spPr>
              <a:xfrm>
                <a:off x="3741716" y="914402"/>
                <a:ext cx="806137" cy="287863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3" name="Rounded Rectangle 112"/>
            <p:cNvSpPr/>
            <p:nvPr/>
          </p:nvSpPr>
          <p:spPr>
            <a:xfrm>
              <a:off x="4926650" y="2764466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72672" y="1171575"/>
            <a:ext cx="2833545" cy="226775"/>
            <a:chOff x="4072672" y="1228725"/>
            <a:chExt cx="2833545" cy="226775"/>
          </a:xfrm>
        </p:grpSpPr>
        <p:grpSp>
          <p:nvGrpSpPr>
            <p:cNvPr id="191" name="Group 190"/>
            <p:cNvGrpSpPr/>
            <p:nvPr/>
          </p:nvGrpSpPr>
          <p:grpSpPr>
            <a:xfrm>
              <a:off x="4072672" y="1229013"/>
              <a:ext cx="2833545" cy="226487"/>
              <a:chOff x="3719655" y="3155619"/>
              <a:chExt cx="2833545" cy="304799"/>
            </a:xfrm>
          </p:grpSpPr>
          <p:cxnSp>
            <p:nvCxnSpPr>
              <p:cNvPr id="192" name="Straight Connector 191"/>
              <p:cNvCxnSpPr/>
              <p:nvPr/>
            </p:nvCxnSpPr>
            <p:spPr>
              <a:xfrm flipH="1">
                <a:off x="3719655" y="3305175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Rounded Rectangle 192"/>
              <p:cNvSpPr/>
              <p:nvPr/>
            </p:nvSpPr>
            <p:spPr>
              <a:xfrm>
                <a:off x="3776805" y="3155619"/>
                <a:ext cx="838200" cy="30479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4" name="Rounded Rectangle 193"/>
            <p:cNvSpPr/>
            <p:nvPr/>
          </p:nvSpPr>
          <p:spPr>
            <a:xfrm>
              <a:off x="5003183" y="1228725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65734" y="4648200"/>
            <a:ext cx="2833545" cy="235029"/>
            <a:chOff x="4165734" y="4648200"/>
            <a:chExt cx="2833545" cy="235029"/>
          </a:xfrm>
        </p:grpSpPr>
        <p:grpSp>
          <p:nvGrpSpPr>
            <p:cNvPr id="138" name="Group 137"/>
            <p:cNvGrpSpPr/>
            <p:nvPr/>
          </p:nvGrpSpPr>
          <p:grpSpPr>
            <a:xfrm>
              <a:off x="4165734" y="4648200"/>
              <a:ext cx="2833545" cy="235029"/>
              <a:chOff x="3704278" y="2482935"/>
              <a:chExt cx="2833545" cy="235029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3704278" y="2491477"/>
                <a:ext cx="2833545" cy="226487"/>
                <a:chOff x="3705510" y="537253"/>
                <a:chExt cx="2833545" cy="304800"/>
              </a:xfrm>
            </p:grpSpPr>
            <p:cxnSp>
              <p:nvCxnSpPr>
                <p:cNvPr id="141" name="Straight Connector 140"/>
                <p:cNvCxnSpPr/>
                <p:nvPr/>
              </p:nvCxnSpPr>
              <p:spPr>
                <a:xfrm flipH="1">
                  <a:off x="3705510" y="689654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Rounded Rectangle 141"/>
                <p:cNvSpPr/>
                <p:nvPr/>
              </p:nvSpPr>
              <p:spPr>
                <a:xfrm>
                  <a:off x="3751241" y="537253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0" name="Rounded Rectangle 139"/>
              <p:cNvSpPr/>
              <p:nvPr/>
            </p:nvSpPr>
            <p:spPr>
              <a:xfrm>
                <a:off x="4618803" y="2482935"/>
                <a:ext cx="265176" cy="228600"/>
              </a:xfrm>
              <a:prstGeom prst="roundRect">
                <a:avLst/>
              </a:prstGeom>
              <a:pattFill prst="smGrid">
                <a:fgClr>
                  <a:schemeClr val="accent3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5" name="Rounded Rectangle 194"/>
            <p:cNvSpPr/>
            <p:nvPr/>
          </p:nvSpPr>
          <p:spPr>
            <a:xfrm>
              <a:off x="5348612" y="4648200"/>
              <a:ext cx="265176" cy="228600"/>
            </a:xfrm>
            <a:prstGeom prst="roundRect">
              <a:avLst/>
            </a:prstGeom>
            <a:pattFill prst="smGrid">
              <a:fgClr>
                <a:schemeClr val="accent3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20A58E74-B206-4D57-8F45-C0A97436A8AF}"/>
              </a:ext>
            </a:extLst>
          </p:cNvPr>
          <p:cNvSpPr/>
          <p:nvPr/>
        </p:nvSpPr>
        <p:spPr>
          <a:xfrm>
            <a:off x="1433320" y="-1273542"/>
            <a:ext cx="5714999" cy="14262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12CB067-1B5C-4066-9007-BA77A2B01BFA}"/>
              </a:ext>
            </a:extLst>
          </p:cNvPr>
          <p:cNvSpPr txBox="1"/>
          <p:nvPr/>
        </p:nvSpPr>
        <p:spPr>
          <a:xfrm>
            <a:off x="1573340" y="-1278168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99794DD-EB9F-415E-BD8E-9827480F5DE0}"/>
              </a:ext>
            </a:extLst>
          </p:cNvPr>
          <p:cNvSpPr txBox="1"/>
          <p:nvPr/>
        </p:nvSpPr>
        <p:spPr>
          <a:xfrm>
            <a:off x="1918691" y="-1273543"/>
            <a:ext cx="2199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Non_eukaryotes</a:t>
            </a:r>
            <a:r>
              <a:rPr lang="en-US" sz="1400" dirty="0"/>
              <a:t> PID (N = 4)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7249775-8F91-4F2B-91D7-5AFEAB90BF88}"/>
              </a:ext>
            </a:extLst>
          </p:cNvPr>
          <p:cNvGrpSpPr/>
          <p:nvPr/>
        </p:nvGrpSpPr>
        <p:grpSpPr>
          <a:xfrm>
            <a:off x="4030178" y="-909973"/>
            <a:ext cx="2833545" cy="226487"/>
            <a:chOff x="3705510" y="914400"/>
            <a:chExt cx="2833545" cy="304800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85F97F6-491E-49E2-A89E-D5FE7CE8D34B}"/>
                </a:ext>
              </a:extLst>
            </p:cNvPr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ounded Rectangle 95">
              <a:extLst>
                <a:ext uri="{FF2B5EF4-FFF2-40B4-BE49-F238E27FC236}">
                  <a16:creationId xmlns:a16="http://schemas.microsoft.com/office/drawing/2014/main" id="{C0627DB9-0D58-461D-AB13-498BA4A7D537}"/>
                </a:ext>
              </a:extLst>
            </p:cNvPr>
            <p:cNvSpPr/>
            <p:nvPr/>
          </p:nvSpPr>
          <p:spPr>
            <a:xfrm>
              <a:off x="3789799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A23F316-23FA-478B-8197-978B4745AF6A}"/>
              </a:ext>
            </a:extLst>
          </p:cNvPr>
          <p:cNvGrpSpPr/>
          <p:nvPr/>
        </p:nvGrpSpPr>
        <p:grpSpPr>
          <a:xfrm flipH="1">
            <a:off x="4053277" y="-652719"/>
            <a:ext cx="2833545" cy="230713"/>
            <a:chOff x="2569338" y="3748667"/>
            <a:chExt cx="2833545" cy="230713"/>
          </a:xfrm>
        </p:grpSpPr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7AB9D6F5-4188-405B-9FCB-EA00DA3C4831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ounded Rectangle 269">
              <a:extLst>
                <a:ext uri="{FF2B5EF4-FFF2-40B4-BE49-F238E27FC236}">
                  <a16:creationId xmlns:a16="http://schemas.microsoft.com/office/drawing/2014/main" id="{45639D1F-F49E-4334-9D40-4673608FE72F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4" name="Rounded Rectangle 270">
              <a:extLst>
                <a:ext uri="{FF2B5EF4-FFF2-40B4-BE49-F238E27FC236}">
                  <a16:creationId xmlns:a16="http://schemas.microsoft.com/office/drawing/2014/main" id="{352401EA-9FFE-4718-ADC5-16E9399EE4E3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3ED4C3A-2F2D-43CC-9432-4BEACF9C593B}"/>
              </a:ext>
            </a:extLst>
          </p:cNvPr>
          <p:cNvGrpSpPr/>
          <p:nvPr/>
        </p:nvGrpSpPr>
        <p:grpSpPr>
          <a:xfrm>
            <a:off x="4052329" y="-345494"/>
            <a:ext cx="2833545" cy="230713"/>
            <a:chOff x="5293056" y="4360623"/>
            <a:chExt cx="2833545" cy="230713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CE55850C-9E76-45A5-9BFB-CC1574A77F4D}"/>
                </a:ext>
              </a:extLst>
            </p:cNvPr>
            <p:cNvGrpSpPr/>
            <p:nvPr/>
          </p:nvGrpSpPr>
          <p:grpSpPr>
            <a:xfrm flipH="1">
              <a:off x="5293056" y="4360623"/>
              <a:ext cx="2833545" cy="230713"/>
              <a:chOff x="2569338" y="3748667"/>
              <a:chExt cx="2833545" cy="230713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F8259E2-ADA1-48F7-A927-F5C350416BE6}"/>
                  </a:ext>
                </a:extLst>
              </p:cNvPr>
              <p:cNvCxnSpPr/>
              <p:nvPr/>
            </p:nvCxnSpPr>
            <p:spPr>
              <a:xfrm>
                <a:off x="256933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Rounded Rectangle 269">
                <a:extLst>
                  <a:ext uri="{FF2B5EF4-FFF2-40B4-BE49-F238E27FC236}">
                    <a16:creationId xmlns:a16="http://schemas.microsoft.com/office/drawing/2014/main" id="{36843CD3-A79C-4C69-B25E-780F99CB236B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8" name="Rounded Rectangle 270">
                <a:extLst>
                  <a:ext uri="{FF2B5EF4-FFF2-40B4-BE49-F238E27FC236}">
                    <a16:creationId xmlns:a16="http://schemas.microsoft.com/office/drawing/2014/main" id="{7A3EB3A1-5175-4940-B456-10B1F8F19AB4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7" name="Rounded Rectangle 270">
              <a:extLst>
                <a:ext uri="{FF2B5EF4-FFF2-40B4-BE49-F238E27FC236}">
                  <a16:creationId xmlns:a16="http://schemas.microsoft.com/office/drawing/2014/main" id="{7BD64C46-86DD-4F35-B3D0-0915297CB181}"/>
                </a:ext>
              </a:extLst>
            </p:cNvPr>
            <p:cNvSpPr/>
            <p:nvPr/>
          </p:nvSpPr>
          <p:spPr>
            <a:xfrm>
              <a:off x="6489328" y="4362736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212011"/>
              </p:ext>
            </p:extLst>
          </p:nvPr>
        </p:nvGraphicFramePr>
        <p:xfrm>
          <a:off x="1600410" y="550316"/>
          <a:ext cx="2333024" cy="850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Q551Y3, Q8T847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Q54UH1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Q54XC3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145148"/>
              </p:ext>
            </p:extLst>
          </p:nvPr>
        </p:nvGraphicFramePr>
        <p:xfrm>
          <a:off x="1602212" y="2097825"/>
          <a:ext cx="2333024" cy="566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Q9P7S1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O74325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808559"/>
              </p:ext>
            </p:extLst>
          </p:nvPr>
        </p:nvGraphicFramePr>
        <p:xfrm>
          <a:off x="1614418" y="3439635"/>
          <a:ext cx="2333024" cy="283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A0A0D2W1D3, A0A0D2VS11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8" name="Table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677460"/>
              </p:ext>
            </p:extLst>
          </p:nvPr>
        </p:nvGraphicFramePr>
        <p:xfrm>
          <a:off x="1688676" y="4339606"/>
          <a:ext cx="2333024" cy="850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A9VAG6, A9V9W0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A9UYK0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A9V7P9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5" name="Table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290977"/>
              </p:ext>
            </p:extLst>
          </p:nvPr>
        </p:nvGraphicFramePr>
        <p:xfrm>
          <a:off x="1616077" y="5681618"/>
          <a:ext cx="2333024" cy="566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F2UPJ6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F2UNZ1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7" name="Table 86">
            <a:extLst>
              <a:ext uri="{FF2B5EF4-FFF2-40B4-BE49-F238E27FC236}">
                <a16:creationId xmlns:a16="http://schemas.microsoft.com/office/drawing/2014/main" id="{35755B7B-0ABD-4D92-92CD-6CB784A7A8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437815"/>
              </p:ext>
            </p:extLst>
          </p:nvPr>
        </p:nvGraphicFramePr>
        <p:xfrm>
          <a:off x="1587732" y="-951827"/>
          <a:ext cx="2445446" cy="850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8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EAW42019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EAW40153, EAW40225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EAW41081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EF51E080-8330-46C5-A860-AA4AB9C8FB79}"/>
              </a:ext>
            </a:extLst>
          </p:cNvPr>
          <p:cNvSpPr txBox="1"/>
          <p:nvPr/>
        </p:nvSpPr>
        <p:spPr>
          <a:xfrm>
            <a:off x="426829" y="-161826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Additional file 6</a:t>
            </a:r>
          </a:p>
        </p:txBody>
      </p:sp>
    </p:spTree>
    <p:extLst>
      <p:ext uri="{BB962C8B-B14F-4D97-AF65-F5344CB8AC3E}">
        <p14:creationId xmlns:p14="http://schemas.microsoft.com/office/powerpoint/2010/main" val="2746674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990600" y="-268507"/>
            <a:ext cx="9488373" cy="9412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  <a:endParaRPr lang="en-US" dirty="0">
              <a:latin typeface="Arial" panose="020B0604020202020204" pitchFamily="34" charset="0"/>
            </a:endParaRPr>
          </a:p>
          <a:p>
            <a:pPr algn="ctr"/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4172657" y="321187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49316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37670" y="-96279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94AF617-ED70-48CB-AF91-98804F31ABEC}"/>
              </a:ext>
            </a:extLst>
          </p:cNvPr>
          <p:cNvGrpSpPr/>
          <p:nvPr/>
        </p:nvGrpSpPr>
        <p:grpSpPr>
          <a:xfrm>
            <a:off x="4135671" y="2907265"/>
            <a:ext cx="2833545" cy="228600"/>
            <a:chOff x="4135671" y="3116619"/>
            <a:chExt cx="2833545" cy="228600"/>
          </a:xfrm>
        </p:grpSpPr>
        <p:cxnSp>
          <p:nvCxnSpPr>
            <p:cNvPr id="45" name="Straight Connector 44"/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60488" y="1463067"/>
            <a:ext cx="2833545" cy="228600"/>
            <a:chOff x="3705510" y="1900568"/>
            <a:chExt cx="2833545" cy="228600"/>
          </a:xfrm>
        </p:grpSpPr>
        <p:grpSp>
          <p:nvGrpSpPr>
            <p:cNvPr id="159" name="Group 158"/>
            <p:cNvGrpSpPr/>
            <p:nvPr/>
          </p:nvGrpSpPr>
          <p:grpSpPr>
            <a:xfrm>
              <a:off x="3705510" y="1900568"/>
              <a:ext cx="2833545" cy="228600"/>
              <a:chOff x="3729581" y="2810145"/>
              <a:chExt cx="2833545" cy="228600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3729581" y="2810145"/>
                <a:ext cx="2833545" cy="228600"/>
                <a:chOff x="3719655" y="1272619"/>
                <a:chExt cx="2833545" cy="307644"/>
              </a:xfrm>
            </p:grpSpPr>
            <p:cxnSp>
              <p:nvCxnSpPr>
                <p:cNvPr id="85" name="Straight Connector 84"/>
                <p:cNvCxnSpPr/>
                <p:nvPr/>
              </p:nvCxnSpPr>
              <p:spPr>
                <a:xfrm flipH="1">
                  <a:off x="3719655" y="14478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Rounded Rectangle 85"/>
                <p:cNvSpPr/>
                <p:nvPr/>
              </p:nvSpPr>
              <p:spPr>
                <a:xfrm>
                  <a:off x="5055193" y="1272619"/>
                  <a:ext cx="838200" cy="307644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58" name="Rounded Rectangle 157"/>
              <p:cNvSpPr/>
              <p:nvPr/>
            </p:nvSpPr>
            <p:spPr>
              <a:xfrm>
                <a:off x="4924751" y="2810145"/>
                <a:ext cx="118872" cy="22860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2" name="Rounded Rectangle 61"/>
            <p:cNvSpPr/>
            <p:nvPr/>
          </p:nvSpPr>
          <p:spPr>
            <a:xfrm>
              <a:off x="4768128" y="1900568"/>
              <a:ext cx="118872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4629700" y="1900568"/>
              <a:ext cx="118872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4489247" y="1900568"/>
              <a:ext cx="118872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4245818" y="1900568"/>
              <a:ext cx="228600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4007982" y="1900568"/>
              <a:ext cx="228600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3773903" y="1900568"/>
              <a:ext cx="228600" cy="228600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-885075" y="1338970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-885075" y="1739306"/>
            <a:ext cx="914400" cy="36576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err="1">
                <a:solidFill>
                  <a:schemeClr val="tx1"/>
                </a:solidFill>
              </a:rPr>
              <a:t>Gal_lectin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570027" y="-96279"/>
            <a:ext cx="2579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Podocoryna</a:t>
            </a:r>
            <a:r>
              <a:rPr lang="en-US" sz="1400" i="1" dirty="0"/>
              <a:t> </a:t>
            </a:r>
            <a:r>
              <a:rPr lang="en-US" sz="1400" i="1" dirty="0" err="1"/>
              <a:t>carnea</a:t>
            </a:r>
            <a:r>
              <a:rPr lang="en-US" sz="1400" dirty="0"/>
              <a:t> PID (N = 110)</a:t>
            </a:r>
          </a:p>
        </p:txBody>
      </p:sp>
      <p:sp>
        <p:nvSpPr>
          <p:cNvPr id="256" name="Rounded Rectangle 255"/>
          <p:cNvSpPr/>
          <p:nvPr/>
        </p:nvSpPr>
        <p:spPr>
          <a:xfrm>
            <a:off x="-885075" y="5346123"/>
            <a:ext cx="914400" cy="365760"/>
          </a:xfrm>
          <a:prstGeom prst="roundRect">
            <a:avLst/>
          </a:prstGeom>
          <a:pattFill prst="lgCheck">
            <a:fgClr>
              <a:srgbClr val="7030A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Peptidase_S39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F99707C-3321-4352-A278-DAE47B5B6C2D}"/>
              </a:ext>
            </a:extLst>
          </p:cNvPr>
          <p:cNvGrpSpPr/>
          <p:nvPr/>
        </p:nvGrpSpPr>
        <p:grpSpPr>
          <a:xfrm>
            <a:off x="4135671" y="3241733"/>
            <a:ext cx="2833545" cy="230713"/>
            <a:chOff x="4135671" y="3748667"/>
            <a:chExt cx="2833545" cy="230713"/>
          </a:xfrm>
        </p:grpSpPr>
        <p:cxnSp>
          <p:nvCxnSpPr>
            <p:cNvPr id="269" name="Straight Connector 268"/>
            <p:cNvCxnSpPr/>
            <p:nvPr/>
          </p:nvCxnSpPr>
          <p:spPr>
            <a:xfrm>
              <a:off x="4135671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Rounded Rectangle 269"/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1" name="Rounded Rectangle 270"/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3" name="Rounded Rectangle 272"/>
          <p:cNvSpPr/>
          <p:nvPr/>
        </p:nvSpPr>
        <p:spPr>
          <a:xfrm>
            <a:off x="-885075" y="6957425"/>
            <a:ext cx="914400" cy="365760"/>
          </a:xfrm>
          <a:prstGeom prst="roundRect">
            <a:avLst/>
          </a:prstGeom>
          <a:pattFill prst="dkHorz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highlight>
                  <a:srgbClr val="FAC090"/>
                </a:highlight>
              </a:rPr>
              <a:t>SMAP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5A15641-33D7-4B68-9B5A-3BE1579376C8}"/>
              </a:ext>
            </a:extLst>
          </p:cNvPr>
          <p:cNvGrpSpPr/>
          <p:nvPr/>
        </p:nvGrpSpPr>
        <p:grpSpPr>
          <a:xfrm>
            <a:off x="4148371" y="4191377"/>
            <a:ext cx="3201356" cy="228600"/>
            <a:chOff x="4135671" y="4661098"/>
            <a:chExt cx="3201356" cy="228600"/>
          </a:xfrm>
        </p:grpSpPr>
        <p:cxnSp>
          <p:nvCxnSpPr>
            <p:cNvPr id="336" name="Straight Connector 335"/>
            <p:cNvCxnSpPr/>
            <p:nvPr/>
          </p:nvCxnSpPr>
          <p:spPr>
            <a:xfrm flipH="1">
              <a:off x="4135671" y="4775894"/>
              <a:ext cx="320135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Rounded Rectangle 334"/>
            <p:cNvSpPr/>
            <p:nvPr/>
          </p:nvSpPr>
          <p:spPr>
            <a:xfrm>
              <a:off x="5309936" y="4661098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2" name="Rounded Rectangle 331"/>
            <p:cNvSpPr/>
            <p:nvPr/>
          </p:nvSpPr>
          <p:spPr>
            <a:xfrm>
              <a:off x="4180997" y="4661098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3" name="Rounded Rectangle 332"/>
            <p:cNvSpPr/>
            <p:nvPr/>
          </p:nvSpPr>
          <p:spPr>
            <a:xfrm>
              <a:off x="4465311" y="4661098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8" name="Rounded Rectangle 337"/>
            <p:cNvSpPr/>
            <p:nvPr/>
          </p:nvSpPr>
          <p:spPr>
            <a:xfrm>
              <a:off x="4742373" y="4661098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9" name="Rounded Rectangle 338"/>
            <p:cNvSpPr/>
            <p:nvPr/>
          </p:nvSpPr>
          <p:spPr>
            <a:xfrm>
              <a:off x="5022013" y="4661098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59" name="Rounded Rectangle 358"/>
          <p:cNvSpPr/>
          <p:nvPr/>
        </p:nvSpPr>
        <p:spPr>
          <a:xfrm>
            <a:off x="-885075" y="7363417"/>
            <a:ext cx="914400" cy="365760"/>
          </a:xfrm>
          <a:prstGeom prst="roundRect">
            <a:avLst/>
          </a:prstGeom>
          <a:pattFill prst="dkHorz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highlight>
                  <a:srgbClr val="0000FF"/>
                </a:highlight>
              </a:rPr>
              <a:t>LRR_5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83C4EA-C0F6-43E2-AA89-AF20FEE2AB35}"/>
              </a:ext>
            </a:extLst>
          </p:cNvPr>
          <p:cNvGrpSpPr/>
          <p:nvPr/>
        </p:nvGrpSpPr>
        <p:grpSpPr>
          <a:xfrm>
            <a:off x="4159291" y="4736553"/>
            <a:ext cx="2893869" cy="228600"/>
            <a:chOff x="7649561" y="4782980"/>
            <a:chExt cx="2893869" cy="228600"/>
          </a:xfrm>
        </p:grpSpPr>
        <p:grpSp>
          <p:nvGrpSpPr>
            <p:cNvPr id="389" name="Group 388"/>
            <p:cNvGrpSpPr/>
            <p:nvPr/>
          </p:nvGrpSpPr>
          <p:grpSpPr>
            <a:xfrm>
              <a:off x="7649561" y="4782980"/>
              <a:ext cx="2893869" cy="226487"/>
              <a:chOff x="3707781" y="3391307"/>
              <a:chExt cx="2893869" cy="226487"/>
            </a:xfrm>
          </p:grpSpPr>
          <p:cxnSp>
            <p:nvCxnSpPr>
              <p:cNvPr id="392" name="Straight Connector 391"/>
              <p:cNvCxnSpPr/>
              <p:nvPr/>
            </p:nvCxnSpPr>
            <p:spPr>
              <a:xfrm flipH="1">
                <a:off x="3707781" y="3504754"/>
                <a:ext cx="2893869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3" name="Rounded Rectangle 392"/>
              <p:cNvSpPr/>
              <p:nvPr/>
            </p:nvSpPr>
            <p:spPr>
              <a:xfrm>
                <a:off x="4084061" y="3391307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7" name="Rounded Rectangle 376"/>
            <p:cNvSpPr/>
            <p:nvPr/>
          </p:nvSpPr>
          <p:spPr>
            <a:xfrm>
              <a:off x="7724272" y="4782980"/>
              <a:ext cx="118872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9" name="Rounded Rectangle 378"/>
            <p:cNvSpPr/>
            <p:nvPr/>
          </p:nvSpPr>
          <p:spPr>
            <a:xfrm>
              <a:off x="7869276" y="4782980"/>
              <a:ext cx="118872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5" name="Group 474"/>
          <p:cNvGrpSpPr/>
          <p:nvPr/>
        </p:nvGrpSpPr>
        <p:grpSpPr>
          <a:xfrm>
            <a:off x="4150569" y="6134749"/>
            <a:ext cx="2833545" cy="237619"/>
            <a:chOff x="5545055" y="2921048"/>
            <a:chExt cx="2833545" cy="237619"/>
          </a:xfrm>
        </p:grpSpPr>
        <p:grpSp>
          <p:nvGrpSpPr>
            <p:cNvPr id="476" name="Group 475"/>
            <p:cNvGrpSpPr/>
            <p:nvPr/>
          </p:nvGrpSpPr>
          <p:grpSpPr>
            <a:xfrm>
              <a:off x="5545055" y="2921048"/>
              <a:ext cx="2833545" cy="237619"/>
              <a:chOff x="3729574" y="1917961"/>
              <a:chExt cx="2833545" cy="237619"/>
            </a:xfrm>
          </p:grpSpPr>
          <p:grpSp>
            <p:nvGrpSpPr>
              <p:cNvPr id="478" name="Group 477"/>
              <p:cNvGrpSpPr/>
              <p:nvPr/>
            </p:nvGrpSpPr>
            <p:grpSpPr>
              <a:xfrm>
                <a:off x="3729574" y="1919347"/>
                <a:ext cx="2833545" cy="236233"/>
                <a:chOff x="3753645" y="2828924"/>
                <a:chExt cx="2833545" cy="236233"/>
              </a:xfrm>
            </p:grpSpPr>
            <p:grpSp>
              <p:nvGrpSpPr>
                <p:cNvPr id="482" name="Group 481"/>
                <p:cNvGrpSpPr/>
                <p:nvPr/>
              </p:nvGrpSpPr>
              <p:grpSpPr>
                <a:xfrm>
                  <a:off x="3753645" y="2838670"/>
                  <a:ext cx="2833545" cy="226487"/>
                  <a:chOff x="3743719" y="1311004"/>
                  <a:chExt cx="2833545" cy="304800"/>
                </a:xfrm>
              </p:grpSpPr>
              <p:cxnSp>
                <p:nvCxnSpPr>
                  <p:cNvPr id="484" name="Straight Connector 483"/>
                  <p:cNvCxnSpPr/>
                  <p:nvPr/>
                </p:nvCxnSpPr>
                <p:spPr>
                  <a:xfrm flipH="1">
                    <a:off x="3743719" y="1447800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5" name="Rounded Rectangle 484"/>
                  <p:cNvSpPr/>
                  <p:nvPr/>
                </p:nvSpPr>
                <p:spPr>
                  <a:xfrm>
                    <a:off x="4738654" y="1311004"/>
                    <a:ext cx="838200" cy="304800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83" name="Rounded Rectangle 482"/>
                <p:cNvSpPr/>
                <p:nvPr/>
              </p:nvSpPr>
              <p:spPr>
                <a:xfrm>
                  <a:off x="3927046" y="2828924"/>
                  <a:ext cx="265176" cy="228600"/>
                </a:xfrm>
                <a:prstGeom prst="roundRect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79" name="Rounded Rectangle 478"/>
              <p:cNvSpPr/>
              <p:nvPr/>
            </p:nvSpPr>
            <p:spPr>
              <a:xfrm>
                <a:off x="4448540" y="1917961"/>
                <a:ext cx="265176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0" name="Rounded Rectangle 479"/>
              <p:cNvSpPr/>
              <p:nvPr/>
            </p:nvSpPr>
            <p:spPr>
              <a:xfrm>
                <a:off x="4171053" y="1917961"/>
                <a:ext cx="265176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7" name="Rounded Rectangle 476"/>
            <p:cNvSpPr/>
            <p:nvPr/>
          </p:nvSpPr>
          <p:spPr>
            <a:xfrm>
              <a:off x="5601526" y="2922069"/>
              <a:ext cx="100915" cy="227219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CF77647-184F-4450-B06A-1F508E703CF9}"/>
              </a:ext>
            </a:extLst>
          </p:cNvPr>
          <p:cNvGrpSpPr/>
          <p:nvPr/>
        </p:nvGrpSpPr>
        <p:grpSpPr>
          <a:xfrm>
            <a:off x="4178300" y="4478463"/>
            <a:ext cx="2882057" cy="228600"/>
            <a:chOff x="6083300" y="4985890"/>
            <a:chExt cx="2882057" cy="228600"/>
          </a:xfrm>
        </p:grpSpPr>
        <p:cxnSp>
          <p:nvCxnSpPr>
            <p:cNvPr id="357" name="Straight Connector 356"/>
            <p:cNvCxnSpPr>
              <a:cxnSpLocks/>
            </p:cNvCxnSpPr>
            <p:nvPr/>
          </p:nvCxnSpPr>
          <p:spPr>
            <a:xfrm flipH="1">
              <a:off x="6083300" y="5106772"/>
              <a:ext cx="288205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Rounded Rectangle 357"/>
            <p:cNvSpPr/>
            <p:nvPr/>
          </p:nvSpPr>
          <p:spPr>
            <a:xfrm>
              <a:off x="8061292" y="498589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5" name="Rounded Rectangle 354"/>
            <p:cNvSpPr/>
            <p:nvPr/>
          </p:nvSpPr>
          <p:spPr>
            <a:xfrm>
              <a:off x="6122924" y="4985890"/>
              <a:ext cx="265176" cy="228600"/>
            </a:xfrm>
            <a:prstGeom prst="roundRect">
              <a:avLst/>
            </a:prstGeom>
            <a:pattFill prst="dkHorz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56" name="Rounded Rectangle 355"/>
            <p:cNvSpPr/>
            <p:nvPr/>
          </p:nvSpPr>
          <p:spPr>
            <a:xfrm>
              <a:off x="6402324" y="4985890"/>
              <a:ext cx="265176" cy="228600"/>
            </a:xfrm>
            <a:prstGeom prst="roundRect">
              <a:avLst/>
            </a:prstGeom>
            <a:pattFill prst="dkHorz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7" name="Rounded Rectangle 346"/>
            <p:cNvSpPr/>
            <p:nvPr/>
          </p:nvSpPr>
          <p:spPr>
            <a:xfrm>
              <a:off x="6954774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8" name="Rounded Rectangle 347"/>
            <p:cNvSpPr/>
            <p:nvPr/>
          </p:nvSpPr>
          <p:spPr>
            <a:xfrm>
              <a:off x="7498859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0" name="Rounded Rectangle 359"/>
            <p:cNvSpPr/>
            <p:nvPr/>
          </p:nvSpPr>
          <p:spPr>
            <a:xfrm>
              <a:off x="7229006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3" name="Rounded Rectangle 362"/>
            <p:cNvSpPr/>
            <p:nvPr/>
          </p:nvSpPr>
          <p:spPr>
            <a:xfrm>
              <a:off x="7780274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7" name="Rounded Rectangle 336"/>
            <p:cNvSpPr/>
            <p:nvPr/>
          </p:nvSpPr>
          <p:spPr>
            <a:xfrm>
              <a:off x="6675374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CC22DA5-A3E6-4A65-AEA8-B6978ED1390E}"/>
              </a:ext>
            </a:extLst>
          </p:cNvPr>
          <p:cNvGrpSpPr/>
          <p:nvPr/>
        </p:nvGrpSpPr>
        <p:grpSpPr>
          <a:xfrm>
            <a:off x="4135671" y="3910456"/>
            <a:ext cx="2833545" cy="228600"/>
            <a:chOff x="4135671" y="4375303"/>
            <a:chExt cx="2833545" cy="228600"/>
          </a:xfrm>
        </p:grpSpPr>
        <p:cxnSp>
          <p:nvCxnSpPr>
            <p:cNvPr id="135" name="Straight Connector 134"/>
            <p:cNvCxnSpPr/>
            <p:nvPr/>
          </p:nvCxnSpPr>
          <p:spPr>
            <a:xfrm flipH="1">
              <a:off x="4135671" y="4488548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Rounded Rectangle 135"/>
            <p:cNvSpPr/>
            <p:nvPr/>
          </p:nvSpPr>
          <p:spPr>
            <a:xfrm>
              <a:off x="4215616" y="4375303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3" name="Rounded Rectangle 352"/>
            <p:cNvSpPr/>
            <p:nvPr/>
          </p:nvSpPr>
          <p:spPr>
            <a:xfrm>
              <a:off x="5069304" y="4375303"/>
              <a:ext cx="265176" cy="228600"/>
            </a:xfrm>
            <a:prstGeom prst="roundRect">
              <a:avLst/>
            </a:prstGeom>
            <a:pattFill prst="lgCheck">
              <a:fgClr>
                <a:srgbClr val="7030A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491E16-C5D8-4F6D-9498-2A0192CB971A}"/>
              </a:ext>
            </a:extLst>
          </p:cNvPr>
          <p:cNvGrpSpPr/>
          <p:nvPr/>
        </p:nvGrpSpPr>
        <p:grpSpPr>
          <a:xfrm>
            <a:off x="4135671" y="3622014"/>
            <a:ext cx="2833545" cy="228600"/>
            <a:chOff x="4135671" y="4062797"/>
            <a:chExt cx="2833545" cy="228600"/>
          </a:xfrm>
        </p:grpSpPr>
        <p:cxnSp>
          <p:nvCxnSpPr>
            <p:cNvPr id="322" name="Straight Connector 321"/>
            <p:cNvCxnSpPr/>
            <p:nvPr/>
          </p:nvCxnSpPr>
          <p:spPr>
            <a:xfrm flipH="1">
              <a:off x="4135671" y="418807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3" name="Rounded Rectangle 322"/>
            <p:cNvSpPr/>
            <p:nvPr/>
          </p:nvSpPr>
          <p:spPr>
            <a:xfrm>
              <a:off x="4736432" y="406279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9" name="Rounded Rectangle 368"/>
            <p:cNvSpPr/>
            <p:nvPr/>
          </p:nvSpPr>
          <p:spPr>
            <a:xfrm>
              <a:off x="4188689" y="4062797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6" name="Rounded Rectangle 375"/>
            <p:cNvSpPr/>
            <p:nvPr/>
          </p:nvSpPr>
          <p:spPr>
            <a:xfrm>
              <a:off x="4468418" y="4062797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2" name="Group 431"/>
          <p:cNvGrpSpPr/>
          <p:nvPr/>
        </p:nvGrpSpPr>
        <p:grpSpPr>
          <a:xfrm>
            <a:off x="4163961" y="1753643"/>
            <a:ext cx="2930813" cy="227905"/>
            <a:chOff x="5499920" y="1378204"/>
            <a:chExt cx="2930813" cy="227905"/>
          </a:xfrm>
        </p:grpSpPr>
        <p:cxnSp>
          <p:nvCxnSpPr>
            <p:cNvPr id="433" name="Straight Connector 432"/>
            <p:cNvCxnSpPr/>
            <p:nvPr/>
          </p:nvCxnSpPr>
          <p:spPr>
            <a:xfrm flipH="1">
              <a:off x="5499920" y="1492866"/>
              <a:ext cx="293081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4" name="Rounded Rectangle 433"/>
            <p:cNvSpPr/>
            <p:nvPr/>
          </p:nvSpPr>
          <p:spPr>
            <a:xfrm>
              <a:off x="5565405" y="1379622"/>
              <a:ext cx="7620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0" name="Rounded Rectangle 439"/>
            <p:cNvSpPr/>
            <p:nvPr/>
          </p:nvSpPr>
          <p:spPr>
            <a:xfrm>
              <a:off x="6379917" y="1378204"/>
              <a:ext cx="220018" cy="227905"/>
            </a:xfrm>
            <a:prstGeom prst="roundRect">
              <a:avLst/>
            </a:prstGeom>
            <a:pattFill prst="dkVert">
              <a:fgClr>
                <a:srgbClr val="0080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11" name="Rounded Rectangle 510"/>
          <p:cNvSpPr/>
          <p:nvPr/>
        </p:nvSpPr>
        <p:spPr>
          <a:xfrm>
            <a:off x="-885075" y="6557884"/>
            <a:ext cx="914400" cy="365760"/>
          </a:xfrm>
          <a:prstGeom prst="roundRect">
            <a:avLst/>
          </a:prstGeom>
          <a:pattFill prst="dkVert">
            <a:fgClr>
              <a:srgbClr val="0080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008000"/>
                </a:highlight>
              </a:rPr>
              <a:t>Collagen </a:t>
            </a:r>
          </a:p>
        </p:txBody>
      </p:sp>
      <p:sp>
        <p:nvSpPr>
          <p:cNvPr id="520" name="Rounded Rectangle 519"/>
          <p:cNvSpPr/>
          <p:nvPr/>
        </p:nvSpPr>
        <p:spPr>
          <a:xfrm>
            <a:off x="-885075" y="9350803"/>
            <a:ext cx="914400" cy="36576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Death</a:t>
            </a:r>
          </a:p>
        </p:txBody>
      </p:sp>
      <p:grpSp>
        <p:nvGrpSpPr>
          <p:cNvPr id="521" name="Group 520"/>
          <p:cNvGrpSpPr/>
          <p:nvPr/>
        </p:nvGrpSpPr>
        <p:grpSpPr>
          <a:xfrm>
            <a:off x="4152593" y="6416214"/>
            <a:ext cx="2833545" cy="230814"/>
            <a:chOff x="5545480" y="7826831"/>
            <a:chExt cx="2833545" cy="230814"/>
          </a:xfrm>
        </p:grpSpPr>
        <p:grpSp>
          <p:nvGrpSpPr>
            <p:cNvPr id="522" name="Group 521"/>
            <p:cNvGrpSpPr/>
            <p:nvPr/>
          </p:nvGrpSpPr>
          <p:grpSpPr>
            <a:xfrm flipH="1">
              <a:off x="5545480" y="7826831"/>
              <a:ext cx="2833545" cy="226487"/>
              <a:chOff x="3719655" y="3155619"/>
              <a:chExt cx="2833545" cy="304799"/>
            </a:xfrm>
          </p:grpSpPr>
          <p:cxnSp>
            <p:nvCxnSpPr>
              <p:cNvPr id="524" name="Straight Connector 523"/>
              <p:cNvCxnSpPr/>
              <p:nvPr/>
            </p:nvCxnSpPr>
            <p:spPr>
              <a:xfrm flipH="1">
                <a:off x="3719655" y="3305175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5" name="Rounded Rectangle 524"/>
              <p:cNvSpPr/>
              <p:nvPr/>
            </p:nvSpPr>
            <p:spPr>
              <a:xfrm>
                <a:off x="5658033" y="3155619"/>
                <a:ext cx="838200" cy="30479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3" name="Rounded Rectangle 522"/>
            <p:cNvSpPr/>
            <p:nvPr/>
          </p:nvSpPr>
          <p:spPr>
            <a:xfrm flipH="1">
              <a:off x="6468358" y="7831158"/>
              <a:ext cx="265176" cy="226487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26" name="Rounded Rectangle 525"/>
          <p:cNvSpPr/>
          <p:nvPr/>
        </p:nvSpPr>
        <p:spPr>
          <a:xfrm>
            <a:off x="-885075" y="8545033"/>
            <a:ext cx="914400" cy="36576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PLAT </a:t>
            </a:r>
          </a:p>
        </p:txBody>
      </p:sp>
      <p:grpSp>
        <p:nvGrpSpPr>
          <p:cNvPr id="527" name="Group 526"/>
          <p:cNvGrpSpPr/>
          <p:nvPr/>
        </p:nvGrpSpPr>
        <p:grpSpPr>
          <a:xfrm>
            <a:off x="4158012" y="6692756"/>
            <a:ext cx="2833545" cy="228600"/>
            <a:chOff x="5545480" y="7831159"/>
            <a:chExt cx="2833545" cy="228600"/>
          </a:xfrm>
        </p:grpSpPr>
        <p:grpSp>
          <p:nvGrpSpPr>
            <p:cNvPr id="528" name="Group 527"/>
            <p:cNvGrpSpPr/>
            <p:nvPr/>
          </p:nvGrpSpPr>
          <p:grpSpPr>
            <a:xfrm flipH="1">
              <a:off x="5545480" y="7833272"/>
              <a:ext cx="2833545" cy="226487"/>
              <a:chOff x="3719655" y="3164287"/>
              <a:chExt cx="2833545" cy="304799"/>
            </a:xfrm>
          </p:grpSpPr>
          <p:cxnSp>
            <p:nvCxnSpPr>
              <p:cNvPr id="530" name="Straight Connector 529"/>
              <p:cNvCxnSpPr/>
              <p:nvPr/>
            </p:nvCxnSpPr>
            <p:spPr>
              <a:xfrm flipH="1">
                <a:off x="3719655" y="3305175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1" name="Rounded Rectangle 530"/>
              <p:cNvSpPr/>
              <p:nvPr/>
            </p:nvSpPr>
            <p:spPr>
              <a:xfrm>
                <a:off x="6231057" y="3164287"/>
                <a:ext cx="265176" cy="304799"/>
              </a:xfrm>
              <a:prstGeom prst="roundRect">
                <a:avLst/>
              </a:prstGeom>
              <a:solidFill>
                <a:schemeClr val="accent3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9" name="Rounded Rectangle 528"/>
            <p:cNvSpPr/>
            <p:nvPr/>
          </p:nvSpPr>
          <p:spPr>
            <a:xfrm flipH="1">
              <a:off x="5895300" y="7831159"/>
              <a:ext cx="841248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164387" y="6956234"/>
            <a:ext cx="2833545" cy="232341"/>
            <a:chOff x="5633731" y="10537770"/>
            <a:chExt cx="2833545" cy="232341"/>
          </a:xfrm>
        </p:grpSpPr>
        <p:grpSp>
          <p:nvGrpSpPr>
            <p:cNvPr id="533" name="Group 532"/>
            <p:cNvGrpSpPr/>
            <p:nvPr/>
          </p:nvGrpSpPr>
          <p:grpSpPr>
            <a:xfrm>
              <a:off x="5633731" y="10537770"/>
              <a:ext cx="2833545" cy="228600"/>
              <a:chOff x="5509384" y="7824849"/>
              <a:chExt cx="2833545" cy="228600"/>
            </a:xfrm>
          </p:grpSpPr>
          <p:grpSp>
            <p:nvGrpSpPr>
              <p:cNvPr id="534" name="Group 533"/>
              <p:cNvGrpSpPr/>
              <p:nvPr/>
            </p:nvGrpSpPr>
            <p:grpSpPr>
              <a:xfrm flipH="1">
                <a:off x="5509384" y="7826831"/>
                <a:ext cx="2833545" cy="226487"/>
                <a:chOff x="3755751" y="3155619"/>
                <a:chExt cx="2833545" cy="304799"/>
              </a:xfrm>
            </p:grpSpPr>
            <p:cxnSp>
              <p:nvCxnSpPr>
                <p:cNvPr id="537" name="Straight Connector 536"/>
                <p:cNvCxnSpPr/>
                <p:nvPr/>
              </p:nvCxnSpPr>
              <p:spPr>
                <a:xfrm flipH="1">
                  <a:off x="3755751" y="330517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8" name="Rounded Rectangle 537"/>
                <p:cNvSpPr/>
                <p:nvPr/>
              </p:nvSpPr>
              <p:spPr>
                <a:xfrm>
                  <a:off x="4846179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35" name="Rounded Rectangle 534"/>
              <p:cNvSpPr/>
              <p:nvPr/>
            </p:nvSpPr>
            <p:spPr>
              <a:xfrm flipH="1">
                <a:off x="5844805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6" name="Rounded Rectangle 535"/>
              <p:cNvSpPr/>
              <p:nvPr/>
            </p:nvSpPr>
            <p:spPr>
              <a:xfrm flipH="1">
                <a:off x="6121533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9" name="Rounded Rectangle 538"/>
            <p:cNvSpPr/>
            <p:nvPr/>
          </p:nvSpPr>
          <p:spPr>
            <a:xfrm>
              <a:off x="5694821" y="10541511"/>
              <a:ext cx="265176" cy="228600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084EA31-38CB-4474-A125-820194D49445}"/>
              </a:ext>
            </a:extLst>
          </p:cNvPr>
          <p:cNvGrpSpPr/>
          <p:nvPr/>
        </p:nvGrpSpPr>
        <p:grpSpPr>
          <a:xfrm>
            <a:off x="4135671" y="2602832"/>
            <a:ext cx="3572012" cy="237744"/>
            <a:chOff x="4135671" y="2812186"/>
            <a:chExt cx="3572012" cy="237744"/>
          </a:xfrm>
        </p:grpSpPr>
        <p:cxnSp>
          <p:nvCxnSpPr>
            <p:cNvPr id="164" name="Straight Connector 163"/>
            <p:cNvCxnSpPr/>
            <p:nvPr/>
          </p:nvCxnSpPr>
          <p:spPr>
            <a:xfrm flipH="1">
              <a:off x="4135671" y="2939507"/>
              <a:ext cx="357201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ounded Rectangle 165"/>
            <p:cNvSpPr/>
            <p:nvPr/>
          </p:nvSpPr>
          <p:spPr>
            <a:xfrm>
              <a:off x="6593420" y="2812186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5" name="Rounded Rectangle 244"/>
            <p:cNvSpPr/>
            <p:nvPr/>
          </p:nvSpPr>
          <p:spPr>
            <a:xfrm>
              <a:off x="4222167" y="2812186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6" name="Rounded Rectangle 245"/>
            <p:cNvSpPr/>
            <p:nvPr/>
          </p:nvSpPr>
          <p:spPr>
            <a:xfrm>
              <a:off x="4493996" y="2812186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3" name="Rounded Rectangle 252"/>
            <p:cNvSpPr/>
            <p:nvPr/>
          </p:nvSpPr>
          <p:spPr>
            <a:xfrm>
              <a:off x="5085378" y="2812186"/>
              <a:ext cx="265176" cy="228600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4" name="Rounded Rectangle 253"/>
            <p:cNvSpPr/>
            <p:nvPr/>
          </p:nvSpPr>
          <p:spPr>
            <a:xfrm>
              <a:off x="4878731" y="2812186"/>
              <a:ext cx="80740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7" name="Rounded Rectangle 246"/>
            <p:cNvSpPr/>
            <p:nvPr/>
          </p:nvSpPr>
          <p:spPr>
            <a:xfrm>
              <a:off x="5703613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8" name="Rounded Rectangle 247"/>
            <p:cNvSpPr/>
            <p:nvPr/>
          </p:nvSpPr>
          <p:spPr>
            <a:xfrm>
              <a:off x="5854047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9" name="Rounded Rectangle 248"/>
            <p:cNvSpPr/>
            <p:nvPr/>
          </p:nvSpPr>
          <p:spPr>
            <a:xfrm>
              <a:off x="6006558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0" name="Rounded Rectangle 249"/>
            <p:cNvSpPr/>
            <p:nvPr/>
          </p:nvSpPr>
          <p:spPr>
            <a:xfrm>
              <a:off x="6175534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1" name="Rounded Rectangle 250"/>
            <p:cNvSpPr/>
            <p:nvPr/>
          </p:nvSpPr>
          <p:spPr>
            <a:xfrm>
              <a:off x="6314093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2" name="Rounded Rectangle 251"/>
            <p:cNvSpPr/>
            <p:nvPr/>
          </p:nvSpPr>
          <p:spPr>
            <a:xfrm>
              <a:off x="6454729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7" name="Rounded Rectangle 316"/>
            <p:cNvSpPr/>
            <p:nvPr/>
          </p:nvSpPr>
          <p:spPr>
            <a:xfrm>
              <a:off x="5548228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4" name="Rounded Rectangle 323"/>
            <p:cNvSpPr/>
            <p:nvPr/>
          </p:nvSpPr>
          <p:spPr>
            <a:xfrm>
              <a:off x="4970971" y="2812186"/>
              <a:ext cx="80740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1" name="Rounded Rectangle 240"/>
            <p:cNvSpPr/>
            <p:nvPr/>
          </p:nvSpPr>
          <p:spPr>
            <a:xfrm>
              <a:off x="4778854" y="2812186"/>
              <a:ext cx="80740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3" name="Rounded Rectangle 242"/>
            <p:cNvSpPr/>
            <p:nvPr/>
          </p:nvSpPr>
          <p:spPr>
            <a:xfrm>
              <a:off x="5404092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4173383" y="7535179"/>
            <a:ext cx="2833545" cy="229261"/>
            <a:chOff x="5520991" y="2921048"/>
            <a:chExt cx="2833545" cy="229261"/>
          </a:xfrm>
        </p:grpSpPr>
        <p:grpSp>
          <p:nvGrpSpPr>
            <p:cNvPr id="257" name="Group 256"/>
            <p:cNvGrpSpPr/>
            <p:nvPr/>
          </p:nvGrpSpPr>
          <p:grpSpPr>
            <a:xfrm>
              <a:off x="5520991" y="2921048"/>
              <a:ext cx="2833545" cy="229261"/>
              <a:chOff x="3705510" y="1917961"/>
              <a:chExt cx="2833545" cy="229261"/>
            </a:xfrm>
          </p:grpSpPr>
          <p:grpSp>
            <p:nvGrpSpPr>
              <p:cNvPr id="262" name="Group 261"/>
              <p:cNvGrpSpPr/>
              <p:nvPr/>
            </p:nvGrpSpPr>
            <p:grpSpPr>
              <a:xfrm>
                <a:off x="3705510" y="1917961"/>
                <a:ext cx="2833545" cy="226487"/>
                <a:chOff x="3719655" y="1296023"/>
                <a:chExt cx="2833545" cy="304800"/>
              </a:xfrm>
            </p:grpSpPr>
            <p:cxnSp>
              <p:nvCxnSpPr>
                <p:cNvPr id="264" name="Straight Connector 263"/>
                <p:cNvCxnSpPr/>
                <p:nvPr/>
              </p:nvCxnSpPr>
              <p:spPr>
                <a:xfrm flipH="1">
                  <a:off x="3719655" y="14478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5" name="Rounded Rectangle 264"/>
                <p:cNvSpPr/>
                <p:nvPr/>
              </p:nvSpPr>
              <p:spPr>
                <a:xfrm>
                  <a:off x="4184140" y="1296023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60" name="Rounded Rectangle 259"/>
              <p:cNvSpPr/>
              <p:nvPr/>
            </p:nvSpPr>
            <p:spPr>
              <a:xfrm>
                <a:off x="3771255" y="1917961"/>
                <a:ext cx="265176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58" name="Rounded Rectangle 257"/>
            <p:cNvSpPr/>
            <p:nvPr/>
          </p:nvSpPr>
          <p:spPr>
            <a:xfrm>
              <a:off x="5861711" y="2921048"/>
              <a:ext cx="100915" cy="227219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E0E7F12-95E2-4FF1-B52A-63D98562BBDC}"/>
              </a:ext>
            </a:extLst>
          </p:cNvPr>
          <p:cNvGrpSpPr/>
          <p:nvPr/>
        </p:nvGrpSpPr>
        <p:grpSpPr>
          <a:xfrm>
            <a:off x="4155786" y="5865773"/>
            <a:ext cx="2833545" cy="228468"/>
            <a:chOff x="4155786" y="6336632"/>
            <a:chExt cx="2833545" cy="228468"/>
          </a:xfrm>
        </p:grpSpPr>
        <p:cxnSp>
          <p:nvCxnSpPr>
            <p:cNvPr id="275" name="Straight Connector 274"/>
            <p:cNvCxnSpPr/>
            <p:nvPr/>
          </p:nvCxnSpPr>
          <p:spPr>
            <a:xfrm>
              <a:off x="4155786" y="6454669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Rounded Rectangle 275"/>
            <p:cNvSpPr/>
            <p:nvPr/>
          </p:nvSpPr>
          <p:spPr>
            <a:xfrm flipH="1">
              <a:off x="4510293" y="6338613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4" name="Rounded Rectangle 273"/>
            <p:cNvSpPr/>
            <p:nvPr/>
          </p:nvSpPr>
          <p:spPr>
            <a:xfrm flipH="1">
              <a:off x="4215064" y="6336632"/>
              <a:ext cx="265176" cy="226487"/>
            </a:xfrm>
            <a:prstGeom prst="roundRect">
              <a:avLst/>
            </a:prstGeom>
            <a:pattFill prst="dkHorz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7CDE819E-57BB-44D7-9B7B-D32097CEC1EE}"/>
              </a:ext>
            </a:extLst>
          </p:cNvPr>
          <p:cNvGrpSpPr/>
          <p:nvPr/>
        </p:nvGrpSpPr>
        <p:grpSpPr>
          <a:xfrm>
            <a:off x="4183035" y="2307047"/>
            <a:ext cx="2833545" cy="228600"/>
            <a:chOff x="3496382" y="1974114"/>
            <a:chExt cx="2833545" cy="228600"/>
          </a:xfrm>
        </p:grpSpPr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9EABC24B-0D2F-4C79-B73A-9E4E7E96376C}"/>
                </a:ext>
              </a:extLst>
            </p:cNvPr>
            <p:cNvCxnSpPr/>
            <p:nvPr/>
          </p:nvCxnSpPr>
          <p:spPr>
            <a:xfrm flipH="1">
              <a:off x="3496382" y="20959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Rounded Rectangle 176">
              <a:extLst>
                <a:ext uri="{FF2B5EF4-FFF2-40B4-BE49-F238E27FC236}">
                  <a16:creationId xmlns:a16="http://schemas.microsoft.com/office/drawing/2014/main" id="{13213DCB-95E9-4148-AA0A-C444506F06BD}"/>
                </a:ext>
              </a:extLst>
            </p:cNvPr>
            <p:cNvSpPr/>
            <p:nvPr/>
          </p:nvSpPr>
          <p:spPr>
            <a:xfrm>
              <a:off x="3539224" y="197411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3" name="Rounded Rectangle 173">
              <a:extLst>
                <a:ext uri="{FF2B5EF4-FFF2-40B4-BE49-F238E27FC236}">
                  <a16:creationId xmlns:a16="http://schemas.microsoft.com/office/drawing/2014/main" id="{FEFE2008-6437-4FDF-8B14-22653D728F76}"/>
                </a:ext>
              </a:extLst>
            </p:cNvPr>
            <p:cNvSpPr/>
            <p:nvPr/>
          </p:nvSpPr>
          <p:spPr>
            <a:xfrm>
              <a:off x="4403191" y="1974114"/>
              <a:ext cx="226809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80396A98-AC4F-4150-BD93-C07C860151B0}"/>
              </a:ext>
            </a:extLst>
          </p:cNvPr>
          <p:cNvGrpSpPr/>
          <p:nvPr/>
        </p:nvGrpSpPr>
        <p:grpSpPr>
          <a:xfrm>
            <a:off x="4181823" y="2032762"/>
            <a:ext cx="2833545" cy="228600"/>
            <a:chOff x="3675871" y="5547749"/>
            <a:chExt cx="2833545" cy="228600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6DA4CE00-2D12-41D7-A81B-26FA516D5B5A}"/>
                </a:ext>
              </a:extLst>
            </p:cNvPr>
            <p:cNvCxnSpPr/>
            <p:nvPr/>
          </p:nvCxnSpPr>
          <p:spPr>
            <a:xfrm flipH="1">
              <a:off x="3675871" y="5675766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Rounded Rectangle 191">
              <a:extLst>
                <a:ext uri="{FF2B5EF4-FFF2-40B4-BE49-F238E27FC236}">
                  <a16:creationId xmlns:a16="http://schemas.microsoft.com/office/drawing/2014/main" id="{59A04E92-3F02-423D-8FA8-1487744DE36F}"/>
                </a:ext>
              </a:extLst>
            </p:cNvPr>
            <p:cNvSpPr/>
            <p:nvPr/>
          </p:nvSpPr>
          <p:spPr>
            <a:xfrm>
              <a:off x="4290450" y="554774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8" name="Rounded Rectangle 189">
              <a:extLst>
                <a:ext uri="{FF2B5EF4-FFF2-40B4-BE49-F238E27FC236}">
                  <a16:creationId xmlns:a16="http://schemas.microsoft.com/office/drawing/2014/main" id="{7BD63EB1-B542-4D8E-B819-42C89E13A8C4}"/>
                </a:ext>
              </a:extLst>
            </p:cNvPr>
            <p:cNvSpPr/>
            <p:nvPr/>
          </p:nvSpPr>
          <p:spPr>
            <a:xfrm>
              <a:off x="5154417" y="5547749"/>
              <a:ext cx="226809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9" name="Rounded Rectangle 217">
              <a:extLst>
                <a:ext uri="{FF2B5EF4-FFF2-40B4-BE49-F238E27FC236}">
                  <a16:creationId xmlns:a16="http://schemas.microsoft.com/office/drawing/2014/main" id="{77F767CF-4907-4CDE-9486-1E86A591381C}"/>
                </a:ext>
              </a:extLst>
            </p:cNvPr>
            <p:cNvSpPr/>
            <p:nvPr/>
          </p:nvSpPr>
          <p:spPr>
            <a:xfrm>
              <a:off x="4002412" y="5547749"/>
              <a:ext cx="261771" cy="228600"/>
            </a:xfrm>
            <a:prstGeom prst="round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90" name="Rounded Rectangle 218">
              <a:extLst>
                <a:ext uri="{FF2B5EF4-FFF2-40B4-BE49-F238E27FC236}">
                  <a16:creationId xmlns:a16="http://schemas.microsoft.com/office/drawing/2014/main" id="{9AB89939-D7A0-4C69-81CF-A5EA05BF4433}"/>
                </a:ext>
              </a:extLst>
            </p:cNvPr>
            <p:cNvSpPr/>
            <p:nvPr/>
          </p:nvSpPr>
          <p:spPr>
            <a:xfrm>
              <a:off x="3720152" y="5547749"/>
              <a:ext cx="261771" cy="228600"/>
            </a:xfrm>
            <a:prstGeom prst="roundRect">
              <a:avLst/>
            </a:prstGeom>
            <a:pattFill prst="pct90">
              <a:fgClr>
                <a:srgbClr val="FF00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79CCE465-BDC1-438D-902F-87843D20A3F4}"/>
              </a:ext>
            </a:extLst>
          </p:cNvPr>
          <p:cNvGrpSpPr/>
          <p:nvPr/>
        </p:nvGrpSpPr>
        <p:grpSpPr>
          <a:xfrm>
            <a:off x="4186043" y="7238387"/>
            <a:ext cx="2833545" cy="228600"/>
            <a:chOff x="3695219" y="529773"/>
            <a:chExt cx="2833545" cy="228600"/>
          </a:xfrm>
        </p:grpSpPr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12711951-1776-45E7-8F91-10D18219C6C4}"/>
                </a:ext>
              </a:extLst>
            </p:cNvPr>
            <p:cNvGrpSpPr/>
            <p:nvPr/>
          </p:nvGrpSpPr>
          <p:grpSpPr>
            <a:xfrm>
              <a:off x="3695219" y="529773"/>
              <a:ext cx="2833545" cy="228600"/>
              <a:chOff x="3651507" y="502477"/>
              <a:chExt cx="2833545" cy="228600"/>
            </a:xfrm>
          </p:grpSpPr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DF6D2A3B-0D33-4154-ABDA-51BBF1C1D7E7}"/>
                  </a:ext>
                </a:extLst>
              </p:cNvPr>
              <p:cNvGrpSpPr/>
              <p:nvPr/>
            </p:nvGrpSpPr>
            <p:grpSpPr>
              <a:xfrm>
                <a:off x="3651507" y="502477"/>
                <a:ext cx="2833545" cy="226487"/>
                <a:chOff x="3665652" y="2399673"/>
                <a:chExt cx="2833545" cy="304800"/>
              </a:xfrm>
            </p:grpSpPr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35038776-8DC1-4A69-8DBD-83E7336569D3}"/>
                    </a:ext>
                  </a:extLst>
                </p:cNvPr>
                <p:cNvCxnSpPr/>
                <p:nvPr/>
              </p:nvCxnSpPr>
              <p:spPr>
                <a:xfrm flipH="1">
                  <a:off x="3665652" y="2555637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2" name="Rounded Rectangle 213">
                  <a:extLst>
                    <a:ext uri="{FF2B5EF4-FFF2-40B4-BE49-F238E27FC236}">
                      <a16:creationId xmlns:a16="http://schemas.microsoft.com/office/drawing/2014/main" id="{390BE3FA-1794-4D18-87D0-CC56268A55CF}"/>
                    </a:ext>
                  </a:extLst>
                </p:cNvPr>
                <p:cNvSpPr/>
                <p:nvPr/>
              </p:nvSpPr>
              <p:spPr>
                <a:xfrm>
                  <a:off x="4596548" y="2399673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98" name="Rounded Rectangle 209">
                <a:extLst>
                  <a:ext uri="{FF2B5EF4-FFF2-40B4-BE49-F238E27FC236}">
                    <a16:creationId xmlns:a16="http://schemas.microsoft.com/office/drawing/2014/main" id="{F7C6A6F1-DF71-44E0-A48A-FF994F53B985}"/>
                  </a:ext>
                </a:extLst>
              </p:cNvPr>
              <p:cNvSpPr/>
              <p:nvPr/>
            </p:nvSpPr>
            <p:spPr>
              <a:xfrm>
                <a:off x="4191633" y="502477"/>
                <a:ext cx="200042" cy="228600"/>
              </a:xfrm>
              <a:prstGeom prst="roundRect">
                <a:avLst/>
              </a:prstGeom>
              <a:pattFill prst="pct90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9" name="Rounded Rectangle 210">
                <a:extLst>
                  <a:ext uri="{FF2B5EF4-FFF2-40B4-BE49-F238E27FC236}">
                    <a16:creationId xmlns:a16="http://schemas.microsoft.com/office/drawing/2014/main" id="{17F26633-BF38-49E2-A4D1-513A9CC46959}"/>
                  </a:ext>
                </a:extLst>
              </p:cNvPr>
              <p:cNvSpPr/>
              <p:nvPr/>
            </p:nvSpPr>
            <p:spPr>
              <a:xfrm>
                <a:off x="4401288" y="502477"/>
                <a:ext cx="164555" cy="228600"/>
              </a:xfrm>
              <a:prstGeom prst="roundRect">
                <a:avLst/>
              </a:prstGeom>
              <a:pattFill prst="dkVert">
                <a:fgClr>
                  <a:schemeClr val="accent6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Rounded Rectangle 211">
                <a:extLst>
                  <a:ext uri="{FF2B5EF4-FFF2-40B4-BE49-F238E27FC236}">
                    <a16:creationId xmlns:a16="http://schemas.microsoft.com/office/drawing/2014/main" id="{530C878D-3240-4B5E-8E37-F310DE6061BB}"/>
                  </a:ext>
                </a:extLst>
              </p:cNvPr>
              <p:cNvSpPr/>
              <p:nvPr/>
            </p:nvSpPr>
            <p:spPr>
              <a:xfrm>
                <a:off x="3864856" y="502477"/>
                <a:ext cx="164555" cy="228600"/>
              </a:xfrm>
              <a:prstGeom prst="roundRect">
                <a:avLst/>
              </a:prstGeom>
              <a:pattFill prst="pct90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5" name="Rounded Rectangle 206">
              <a:extLst>
                <a:ext uri="{FF2B5EF4-FFF2-40B4-BE49-F238E27FC236}">
                  <a16:creationId xmlns:a16="http://schemas.microsoft.com/office/drawing/2014/main" id="{593C20C1-1BBE-4879-8EA3-1A467BE1FA5B}"/>
                </a:ext>
              </a:extLst>
            </p:cNvPr>
            <p:cNvSpPr/>
            <p:nvPr/>
          </p:nvSpPr>
          <p:spPr>
            <a:xfrm>
              <a:off x="3730602" y="529773"/>
              <a:ext cx="159361" cy="228600"/>
            </a:xfrm>
            <a:prstGeom prst="roundRect">
              <a:avLst/>
            </a:prstGeom>
            <a:pattFill prst="pct90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96" name="Rounded Rectangle 207">
              <a:extLst>
                <a:ext uri="{FF2B5EF4-FFF2-40B4-BE49-F238E27FC236}">
                  <a16:creationId xmlns:a16="http://schemas.microsoft.com/office/drawing/2014/main" id="{BA2ECD94-789B-4BC5-BAFD-19E35B5838D1}"/>
                </a:ext>
              </a:extLst>
            </p:cNvPr>
            <p:cNvSpPr/>
            <p:nvPr/>
          </p:nvSpPr>
          <p:spPr>
            <a:xfrm>
              <a:off x="4088284" y="529773"/>
              <a:ext cx="129467" cy="228600"/>
            </a:xfrm>
            <a:prstGeom prst="roundRect">
              <a:avLst/>
            </a:prstGeom>
            <a:pattFill prst="pct9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EDA68A7F-DD9E-4D57-A246-3F9F721CE8FF}"/>
              </a:ext>
            </a:extLst>
          </p:cNvPr>
          <p:cNvGrpSpPr/>
          <p:nvPr/>
        </p:nvGrpSpPr>
        <p:grpSpPr>
          <a:xfrm>
            <a:off x="4148766" y="5576498"/>
            <a:ext cx="2833545" cy="228600"/>
            <a:chOff x="5509384" y="7824849"/>
            <a:chExt cx="2833545" cy="2286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1A9BF9D0-F365-41FC-8A4B-FFF4797E0D83}"/>
                </a:ext>
              </a:extLst>
            </p:cNvPr>
            <p:cNvGrpSpPr/>
            <p:nvPr/>
          </p:nvGrpSpPr>
          <p:grpSpPr>
            <a:xfrm flipH="1">
              <a:off x="5509384" y="7826831"/>
              <a:ext cx="2833545" cy="226487"/>
              <a:chOff x="3755751" y="3155619"/>
              <a:chExt cx="2833545" cy="304799"/>
            </a:xfrm>
          </p:grpSpPr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9BC83F53-CE05-4E59-871B-9633E603DBAF}"/>
                  </a:ext>
                </a:extLst>
              </p:cNvPr>
              <p:cNvCxnSpPr/>
              <p:nvPr/>
            </p:nvCxnSpPr>
            <p:spPr>
              <a:xfrm flipH="1">
                <a:off x="3755751" y="3305176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5" name="Rounded Rectangle 537">
                <a:extLst>
                  <a:ext uri="{FF2B5EF4-FFF2-40B4-BE49-F238E27FC236}">
                    <a16:creationId xmlns:a16="http://schemas.microsoft.com/office/drawing/2014/main" id="{8CD4AB52-0622-4E27-BBF0-2B70875BEFDB}"/>
                  </a:ext>
                </a:extLst>
              </p:cNvPr>
              <p:cNvSpPr/>
              <p:nvPr/>
            </p:nvSpPr>
            <p:spPr>
              <a:xfrm>
                <a:off x="5111294" y="3155619"/>
                <a:ext cx="838200" cy="30479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18" name="Rounded Rectangle 534">
              <a:extLst>
                <a:ext uri="{FF2B5EF4-FFF2-40B4-BE49-F238E27FC236}">
                  <a16:creationId xmlns:a16="http://schemas.microsoft.com/office/drawing/2014/main" id="{3C12F87B-7C73-4657-A07E-4D7B871981CA}"/>
                </a:ext>
              </a:extLst>
            </p:cNvPr>
            <p:cNvSpPr/>
            <p:nvPr/>
          </p:nvSpPr>
          <p:spPr>
            <a:xfrm flipH="1">
              <a:off x="5579690" y="7824849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9" name="Rounded Rectangle 535">
              <a:extLst>
                <a:ext uri="{FF2B5EF4-FFF2-40B4-BE49-F238E27FC236}">
                  <a16:creationId xmlns:a16="http://schemas.microsoft.com/office/drawing/2014/main" id="{4E29D9A5-520B-40C0-A308-04FE3C4B6DD5}"/>
                </a:ext>
              </a:extLst>
            </p:cNvPr>
            <p:cNvSpPr/>
            <p:nvPr/>
          </p:nvSpPr>
          <p:spPr>
            <a:xfrm flipH="1">
              <a:off x="5856418" y="7824849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37887A6-66DD-4049-8BED-CB8069AD9388}"/>
              </a:ext>
            </a:extLst>
          </p:cNvPr>
          <p:cNvGrpSpPr/>
          <p:nvPr/>
        </p:nvGrpSpPr>
        <p:grpSpPr>
          <a:xfrm>
            <a:off x="4135379" y="5295925"/>
            <a:ext cx="2833545" cy="228600"/>
            <a:chOff x="4150896" y="5739064"/>
            <a:chExt cx="2833545" cy="228600"/>
          </a:xfrm>
        </p:grpSpPr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99C18795-1DCF-4F38-B1BA-FC63C6D46390}"/>
                </a:ext>
              </a:extLst>
            </p:cNvPr>
            <p:cNvCxnSpPr/>
            <p:nvPr/>
          </p:nvCxnSpPr>
          <p:spPr>
            <a:xfrm>
              <a:off x="4150896" y="5852177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Rounded Rectangle 537">
              <a:extLst>
                <a:ext uri="{FF2B5EF4-FFF2-40B4-BE49-F238E27FC236}">
                  <a16:creationId xmlns:a16="http://schemas.microsoft.com/office/drawing/2014/main" id="{BC7AEE97-83B2-4596-A6D6-A69EE31EA407}"/>
                </a:ext>
              </a:extLst>
            </p:cNvPr>
            <p:cNvSpPr/>
            <p:nvPr/>
          </p:nvSpPr>
          <p:spPr>
            <a:xfrm flipH="1">
              <a:off x="5081336" y="5741046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9" name="Rounded Rectangle 534">
              <a:extLst>
                <a:ext uri="{FF2B5EF4-FFF2-40B4-BE49-F238E27FC236}">
                  <a16:creationId xmlns:a16="http://schemas.microsoft.com/office/drawing/2014/main" id="{11CACBDA-837D-424F-8779-0E7480324159}"/>
                </a:ext>
              </a:extLst>
            </p:cNvPr>
            <p:cNvSpPr/>
            <p:nvPr/>
          </p:nvSpPr>
          <p:spPr>
            <a:xfrm flipH="1">
              <a:off x="4221202" y="5739064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1" name="Rounded Rectangle 535">
              <a:extLst>
                <a:ext uri="{FF2B5EF4-FFF2-40B4-BE49-F238E27FC236}">
                  <a16:creationId xmlns:a16="http://schemas.microsoft.com/office/drawing/2014/main" id="{31DBD684-53C0-44DB-ABC1-A441CBA67932}"/>
                </a:ext>
              </a:extLst>
            </p:cNvPr>
            <p:cNvSpPr/>
            <p:nvPr/>
          </p:nvSpPr>
          <p:spPr>
            <a:xfrm flipH="1">
              <a:off x="4497930" y="5739064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1" name="Rounded Rectangle 535">
              <a:extLst>
                <a:ext uri="{FF2B5EF4-FFF2-40B4-BE49-F238E27FC236}">
                  <a16:creationId xmlns:a16="http://schemas.microsoft.com/office/drawing/2014/main" id="{92C21542-6CA5-45D3-8901-61AB6B31861B}"/>
                </a:ext>
              </a:extLst>
            </p:cNvPr>
            <p:cNvSpPr/>
            <p:nvPr/>
          </p:nvSpPr>
          <p:spPr>
            <a:xfrm flipH="1">
              <a:off x="4788088" y="5739064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2BB7AAD-DF2F-404D-86CD-64FBD0707933}"/>
              </a:ext>
            </a:extLst>
          </p:cNvPr>
          <p:cNvGrpSpPr/>
          <p:nvPr/>
        </p:nvGrpSpPr>
        <p:grpSpPr>
          <a:xfrm>
            <a:off x="4152900" y="5014991"/>
            <a:ext cx="4015335" cy="226487"/>
            <a:chOff x="7620000" y="5489644"/>
            <a:chExt cx="4015335" cy="226487"/>
          </a:xfrm>
        </p:grpSpPr>
        <p:cxnSp>
          <p:nvCxnSpPr>
            <p:cNvPr id="488" name="Straight Connector 487"/>
            <p:cNvCxnSpPr>
              <a:cxnSpLocks/>
            </p:cNvCxnSpPr>
            <p:nvPr/>
          </p:nvCxnSpPr>
          <p:spPr>
            <a:xfrm flipH="1">
              <a:off x="7620000" y="5620559"/>
              <a:ext cx="401533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9" name="Rounded Rectangle 488"/>
            <p:cNvSpPr/>
            <p:nvPr/>
          </p:nvSpPr>
          <p:spPr>
            <a:xfrm>
              <a:off x="9066573" y="5489644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7" name="Rounded Rectangle 466"/>
            <p:cNvSpPr/>
            <p:nvPr/>
          </p:nvSpPr>
          <p:spPr>
            <a:xfrm>
              <a:off x="9920490" y="5489644"/>
              <a:ext cx="265176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7" name="Rounded Rectangle 486"/>
            <p:cNvSpPr/>
            <p:nvPr/>
          </p:nvSpPr>
          <p:spPr>
            <a:xfrm>
              <a:off x="10193970" y="5489644"/>
              <a:ext cx="265176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0" name="Rounded Rectangle 459"/>
            <p:cNvSpPr/>
            <p:nvPr/>
          </p:nvSpPr>
          <p:spPr>
            <a:xfrm>
              <a:off x="10462171" y="5489644"/>
              <a:ext cx="265176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1" name="Rounded Rectangle 460"/>
            <p:cNvSpPr/>
            <p:nvPr/>
          </p:nvSpPr>
          <p:spPr>
            <a:xfrm>
              <a:off x="8513346" y="5489644"/>
              <a:ext cx="265176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" name="Rounded Rectangle 491"/>
            <p:cNvSpPr/>
            <p:nvPr/>
          </p:nvSpPr>
          <p:spPr>
            <a:xfrm>
              <a:off x="10732980" y="5489644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2" name="Rounded Rectangle 490">
              <a:extLst>
                <a:ext uri="{FF2B5EF4-FFF2-40B4-BE49-F238E27FC236}">
                  <a16:creationId xmlns:a16="http://schemas.microsoft.com/office/drawing/2014/main" id="{4FC6D017-B718-4427-9075-1DC310402576}"/>
                </a:ext>
              </a:extLst>
            </p:cNvPr>
            <p:cNvSpPr/>
            <p:nvPr/>
          </p:nvSpPr>
          <p:spPr>
            <a:xfrm>
              <a:off x="8792900" y="5489644"/>
              <a:ext cx="265176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0" name="Rounded Rectangle 489"/>
            <p:cNvSpPr/>
            <p:nvPr/>
          </p:nvSpPr>
          <p:spPr>
            <a:xfrm>
              <a:off x="7662540" y="5489644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FCD47DFA-A6D0-4102-9C99-ACA96B996C8D}"/>
              </a:ext>
            </a:extLst>
          </p:cNvPr>
          <p:cNvGrpSpPr/>
          <p:nvPr/>
        </p:nvGrpSpPr>
        <p:grpSpPr>
          <a:xfrm>
            <a:off x="4152251" y="914400"/>
            <a:ext cx="2833545" cy="228600"/>
            <a:chOff x="5509384" y="7824849"/>
            <a:chExt cx="2833545" cy="228600"/>
          </a:xfrm>
        </p:grpSpPr>
        <p:grpSp>
          <p:nvGrpSpPr>
            <p:cNvPr id="345" name="Group 344">
              <a:extLst>
                <a:ext uri="{FF2B5EF4-FFF2-40B4-BE49-F238E27FC236}">
                  <a16:creationId xmlns:a16="http://schemas.microsoft.com/office/drawing/2014/main" id="{A0308CA6-3E65-4817-AD91-EC100703F863}"/>
                </a:ext>
              </a:extLst>
            </p:cNvPr>
            <p:cNvGrpSpPr/>
            <p:nvPr/>
          </p:nvGrpSpPr>
          <p:grpSpPr>
            <a:xfrm flipH="1">
              <a:off x="5509384" y="7826831"/>
              <a:ext cx="2833545" cy="226487"/>
              <a:chOff x="3755751" y="3155619"/>
              <a:chExt cx="2833545" cy="304799"/>
            </a:xfrm>
          </p:grpSpPr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F6EB28DE-20E4-4FFF-8018-64DAFAB2A19F}"/>
                  </a:ext>
                </a:extLst>
              </p:cNvPr>
              <p:cNvCxnSpPr/>
              <p:nvPr/>
            </p:nvCxnSpPr>
            <p:spPr>
              <a:xfrm flipH="1">
                <a:off x="3755751" y="3305176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1" name="Rounded Rectangle 537">
                <a:extLst>
                  <a:ext uri="{FF2B5EF4-FFF2-40B4-BE49-F238E27FC236}">
                    <a16:creationId xmlns:a16="http://schemas.microsoft.com/office/drawing/2014/main" id="{3328EB21-D8DA-479A-A573-B2EC34D9A214}"/>
                  </a:ext>
                </a:extLst>
              </p:cNvPr>
              <p:cNvSpPr/>
              <p:nvPr/>
            </p:nvSpPr>
            <p:spPr>
              <a:xfrm>
                <a:off x="5111294" y="3155619"/>
                <a:ext cx="838200" cy="30479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6" name="Rounded Rectangle 534">
              <a:extLst>
                <a:ext uri="{FF2B5EF4-FFF2-40B4-BE49-F238E27FC236}">
                  <a16:creationId xmlns:a16="http://schemas.microsoft.com/office/drawing/2014/main" id="{E65A87AA-6DE0-42C2-AEF3-5DBD3D4675A1}"/>
                </a:ext>
              </a:extLst>
            </p:cNvPr>
            <p:cNvSpPr/>
            <p:nvPr/>
          </p:nvSpPr>
          <p:spPr>
            <a:xfrm flipH="1">
              <a:off x="5579690" y="7824849"/>
              <a:ext cx="265176" cy="2286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9" name="Rounded Rectangle 535">
              <a:extLst>
                <a:ext uri="{FF2B5EF4-FFF2-40B4-BE49-F238E27FC236}">
                  <a16:creationId xmlns:a16="http://schemas.microsoft.com/office/drawing/2014/main" id="{982F2D83-5136-4E55-A5C3-F57464C3CEDB}"/>
                </a:ext>
              </a:extLst>
            </p:cNvPr>
            <p:cNvSpPr/>
            <p:nvPr/>
          </p:nvSpPr>
          <p:spPr>
            <a:xfrm flipH="1">
              <a:off x="5856418" y="7824849"/>
              <a:ext cx="265176" cy="2286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07D92733-B012-4C66-843F-8052D9DAC3AF}"/>
              </a:ext>
            </a:extLst>
          </p:cNvPr>
          <p:cNvGrpSpPr/>
          <p:nvPr/>
        </p:nvGrpSpPr>
        <p:grpSpPr>
          <a:xfrm>
            <a:off x="4150896" y="609600"/>
            <a:ext cx="2833545" cy="228600"/>
            <a:chOff x="4150896" y="5739064"/>
            <a:chExt cx="2833545" cy="228600"/>
          </a:xfrm>
        </p:grpSpPr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2D2EC703-0DD2-4E55-8ADC-B1D0B18A4858}"/>
                </a:ext>
              </a:extLst>
            </p:cNvPr>
            <p:cNvCxnSpPr/>
            <p:nvPr/>
          </p:nvCxnSpPr>
          <p:spPr>
            <a:xfrm>
              <a:off x="4150896" y="5852177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ounded Rectangle 537">
              <a:extLst>
                <a:ext uri="{FF2B5EF4-FFF2-40B4-BE49-F238E27FC236}">
                  <a16:creationId xmlns:a16="http://schemas.microsoft.com/office/drawing/2014/main" id="{1F840550-E8D5-4008-AB46-E4BBDCB5DA6F}"/>
                </a:ext>
              </a:extLst>
            </p:cNvPr>
            <p:cNvSpPr/>
            <p:nvPr/>
          </p:nvSpPr>
          <p:spPr>
            <a:xfrm flipH="1">
              <a:off x="5081336" y="5741046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5" name="Rounded Rectangle 534">
              <a:extLst>
                <a:ext uri="{FF2B5EF4-FFF2-40B4-BE49-F238E27FC236}">
                  <a16:creationId xmlns:a16="http://schemas.microsoft.com/office/drawing/2014/main" id="{85C7C2A0-373E-4A5F-8AC5-C868125DE783}"/>
                </a:ext>
              </a:extLst>
            </p:cNvPr>
            <p:cNvSpPr/>
            <p:nvPr/>
          </p:nvSpPr>
          <p:spPr>
            <a:xfrm flipH="1">
              <a:off x="4221202" y="5739064"/>
              <a:ext cx="265176" cy="2286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7" name="Rounded Rectangle 535">
              <a:extLst>
                <a:ext uri="{FF2B5EF4-FFF2-40B4-BE49-F238E27FC236}">
                  <a16:creationId xmlns:a16="http://schemas.microsoft.com/office/drawing/2014/main" id="{21896981-D5EA-4E78-B144-E2744B136C99}"/>
                </a:ext>
              </a:extLst>
            </p:cNvPr>
            <p:cNvSpPr/>
            <p:nvPr/>
          </p:nvSpPr>
          <p:spPr>
            <a:xfrm flipH="1">
              <a:off x="4497930" y="5739064"/>
              <a:ext cx="265176" cy="2286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8" name="Rounded Rectangle 535">
              <a:extLst>
                <a:ext uri="{FF2B5EF4-FFF2-40B4-BE49-F238E27FC236}">
                  <a16:creationId xmlns:a16="http://schemas.microsoft.com/office/drawing/2014/main" id="{6A7A7D82-4059-49BA-B86F-72EBC276B2A4}"/>
                </a:ext>
              </a:extLst>
            </p:cNvPr>
            <p:cNvSpPr/>
            <p:nvPr/>
          </p:nvSpPr>
          <p:spPr>
            <a:xfrm flipH="1">
              <a:off x="4788088" y="5739064"/>
              <a:ext cx="265176" cy="2286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5CF1404E-2BAA-4816-849D-434DFB1B8A02}"/>
              </a:ext>
            </a:extLst>
          </p:cNvPr>
          <p:cNvGrpSpPr/>
          <p:nvPr/>
        </p:nvGrpSpPr>
        <p:grpSpPr>
          <a:xfrm>
            <a:off x="4169791" y="1173139"/>
            <a:ext cx="2833545" cy="228600"/>
            <a:chOff x="3501891" y="8915481"/>
            <a:chExt cx="2833545" cy="228600"/>
          </a:xfrm>
        </p:grpSpPr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5092641C-8BAA-4459-905F-F2C6DB738446}"/>
                </a:ext>
              </a:extLst>
            </p:cNvPr>
            <p:cNvCxnSpPr/>
            <p:nvPr/>
          </p:nvCxnSpPr>
          <p:spPr>
            <a:xfrm flipH="1">
              <a:off x="3501891" y="902989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Rounded Rectangle 378">
              <a:extLst>
                <a:ext uri="{FF2B5EF4-FFF2-40B4-BE49-F238E27FC236}">
                  <a16:creationId xmlns:a16="http://schemas.microsoft.com/office/drawing/2014/main" id="{DC75BBA2-6C2E-4A65-A633-038F7132222D}"/>
                </a:ext>
              </a:extLst>
            </p:cNvPr>
            <p:cNvSpPr/>
            <p:nvPr/>
          </p:nvSpPr>
          <p:spPr>
            <a:xfrm>
              <a:off x="3988479" y="891548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3" name="Rounded Rectangle 374">
              <a:extLst>
                <a:ext uri="{FF2B5EF4-FFF2-40B4-BE49-F238E27FC236}">
                  <a16:creationId xmlns:a16="http://schemas.microsoft.com/office/drawing/2014/main" id="{842A77B1-7E88-4DFB-A695-190E52452025}"/>
                </a:ext>
              </a:extLst>
            </p:cNvPr>
            <p:cNvSpPr/>
            <p:nvPr/>
          </p:nvSpPr>
          <p:spPr>
            <a:xfrm>
              <a:off x="3560757" y="8915481"/>
              <a:ext cx="200042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4" name="Rounded Rectangle 375">
              <a:extLst>
                <a:ext uri="{FF2B5EF4-FFF2-40B4-BE49-F238E27FC236}">
                  <a16:creationId xmlns:a16="http://schemas.microsoft.com/office/drawing/2014/main" id="{182ED90E-24B0-44A5-93CE-16977930A8AE}"/>
                </a:ext>
              </a:extLst>
            </p:cNvPr>
            <p:cNvSpPr/>
            <p:nvPr/>
          </p:nvSpPr>
          <p:spPr>
            <a:xfrm>
              <a:off x="3779319" y="8915481"/>
              <a:ext cx="18288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267730"/>
              </p:ext>
            </p:extLst>
          </p:nvPr>
        </p:nvGraphicFramePr>
        <p:xfrm>
          <a:off x="228810" y="288404"/>
          <a:ext cx="3915728" cy="7505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6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m.43916, m.43917, m.43918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m.16027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m.38345, m.38348, m.3451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m.58863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m.28455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m.8768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m.37166, m.12131, m.35147, m.37168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m.38794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m.53227, m.53221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m.29647, m.506, m.70178, m.1817, </a:t>
                      </a:r>
                    </a:p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m.9828, m.12677, m.38773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m.11211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m.58252, m.58254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m.31973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m.48826, m.48828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m.3516, m.3515, m.38990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m.29104, m.29107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m.36016, m.11427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m.32836, m.55298, m.36020, m.26179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m.28454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m.23319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m.22580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m.24689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m.16474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m.4072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m.2429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207" name="Rounded Rectangle 1">
            <a:extLst>
              <a:ext uri="{FF2B5EF4-FFF2-40B4-BE49-F238E27FC236}">
                <a16:creationId xmlns:a16="http://schemas.microsoft.com/office/drawing/2014/main" id="{1CDF7BB7-C952-40DA-9F9C-D10B9C327B44}"/>
              </a:ext>
            </a:extLst>
          </p:cNvPr>
          <p:cNvSpPr/>
          <p:nvPr/>
        </p:nvSpPr>
        <p:spPr>
          <a:xfrm>
            <a:off x="-885075" y="128403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208" name="Rounded Rectangle 4">
            <a:extLst>
              <a:ext uri="{FF2B5EF4-FFF2-40B4-BE49-F238E27FC236}">
                <a16:creationId xmlns:a16="http://schemas.microsoft.com/office/drawing/2014/main" id="{0030B700-7EB5-4B98-8FCA-A1D4C60DAE39}"/>
              </a:ext>
            </a:extLst>
          </p:cNvPr>
          <p:cNvSpPr/>
          <p:nvPr/>
        </p:nvSpPr>
        <p:spPr>
          <a:xfrm>
            <a:off x="-885075" y="525447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</a:t>
            </a:r>
          </a:p>
        </p:txBody>
      </p:sp>
      <p:sp>
        <p:nvSpPr>
          <p:cNvPr id="209" name="Rounded Rectangle 18">
            <a:extLst>
              <a:ext uri="{FF2B5EF4-FFF2-40B4-BE49-F238E27FC236}">
                <a16:creationId xmlns:a16="http://schemas.microsoft.com/office/drawing/2014/main" id="{FB0AE9DD-0710-42FB-99BD-C1266F954B0A}"/>
              </a:ext>
            </a:extLst>
          </p:cNvPr>
          <p:cNvSpPr/>
          <p:nvPr/>
        </p:nvSpPr>
        <p:spPr>
          <a:xfrm>
            <a:off x="-885075" y="932468"/>
            <a:ext cx="914400" cy="365760"/>
          </a:xfrm>
          <a:prstGeom prst="roundRect">
            <a:avLst/>
          </a:prstGeom>
          <a:pattFill prst="dkVert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Kringle</a:t>
            </a:r>
          </a:p>
        </p:txBody>
      </p:sp>
      <p:sp>
        <p:nvSpPr>
          <p:cNvPr id="212" name="Rounded Rectangle 79">
            <a:extLst>
              <a:ext uri="{FF2B5EF4-FFF2-40B4-BE49-F238E27FC236}">
                <a16:creationId xmlns:a16="http://schemas.microsoft.com/office/drawing/2014/main" id="{9A022523-5C7C-4369-BE22-698D79AED9C8}"/>
              </a:ext>
            </a:extLst>
          </p:cNvPr>
          <p:cNvSpPr/>
          <p:nvPr/>
        </p:nvSpPr>
        <p:spPr>
          <a:xfrm>
            <a:off x="-885075" y="2920161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213" name="Rounded Rectangle 124">
            <a:extLst>
              <a:ext uri="{FF2B5EF4-FFF2-40B4-BE49-F238E27FC236}">
                <a16:creationId xmlns:a16="http://schemas.microsoft.com/office/drawing/2014/main" id="{D4E87A04-DDBC-49C3-81AC-4319E67822CA}"/>
              </a:ext>
            </a:extLst>
          </p:cNvPr>
          <p:cNvSpPr/>
          <p:nvPr/>
        </p:nvSpPr>
        <p:spPr>
          <a:xfrm>
            <a:off x="-885075" y="3323681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4" name="Rounded Rectangle 136">
            <a:extLst>
              <a:ext uri="{FF2B5EF4-FFF2-40B4-BE49-F238E27FC236}">
                <a16:creationId xmlns:a16="http://schemas.microsoft.com/office/drawing/2014/main" id="{86CAE832-ECEF-4E31-A011-7AE65B8941CE}"/>
              </a:ext>
            </a:extLst>
          </p:cNvPr>
          <p:cNvSpPr/>
          <p:nvPr/>
        </p:nvSpPr>
        <p:spPr>
          <a:xfrm>
            <a:off x="-885075" y="4127559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215" name="Rounded Rectangle 139">
            <a:extLst>
              <a:ext uri="{FF2B5EF4-FFF2-40B4-BE49-F238E27FC236}">
                <a16:creationId xmlns:a16="http://schemas.microsoft.com/office/drawing/2014/main" id="{8ADCD0D4-2596-464A-A71D-B1573E19230F}"/>
              </a:ext>
            </a:extLst>
          </p:cNvPr>
          <p:cNvSpPr/>
          <p:nvPr/>
        </p:nvSpPr>
        <p:spPr>
          <a:xfrm>
            <a:off x="-885075" y="4533988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216" name="Rounded Rectangle 186">
            <a:extLst>
              <a:ext uri="{FF2B5EF4-FFF2-40B4-BE49-F238E27FC236}">
                <a16:creationId xmlns:a16="http://schemas.microsoft.com/office/drawing/2014/main" id="{8BADD7EC-361A-44A8-AAFA-01EDDB04A406}"/>
              </a:ext>
            </a:extLst>
          </p:cNvPr>
          <p:cNvSpPr/>
          <p:nvPr/>
        </p:nvSpPr>
        <p:spPr>
          <a:xfrm>
            <a:off x="-885075" y="4936970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7" name="Rounded Rectangle 278">
            <a:extLst>
              <a:ext uri="{FF2B5EF4-FFF2-40B4-BE49-F238E27FC236}">
                <a16:creationId xmlns:a16="http://schemas.microsoft.com/office/drawing/2014/main" id="{6B92EB78-CDC7-4D6A-AEF6-389F90FD1B8A}"/>
              </a:ext>
            </a:extLst>
          </p:cNvPr>
          <p:cNvSpPr/>
          <p:nvPr/>
        </p:nvSpPr>
        <p:spPr>
          <a:xfrm>
            <a:off x="-885075" y="2122427"/>
            <a:ext cx="914400" cy="365760"/>
          </a:xfrm>
          <a:prstGeom prst="roundRect">
            <a:avLst/>
          </a:prstGeom>
          <a:pattFill prst="pct90">
            <a:fgClr>
              <a:srgbClr val="FF00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IGFBP</a:t>
            </a:r>
          </a:p>
        </p:txBody>
      </p:sp>
      <p:sp>
        <p:nvSpPr>
          <p:cNvPr id="218" name="Rounded Rectangle 284">
            <a:extLst>
              <a:ext uri="{FF2B5EF4-FFF2-40B4-BE49-F238E27FC236}">
                <a16:creationId xmlns:a16="http://schemas.microsoft.com/office/drawing/2014/main" id="{2C4B5D0C-79EE-4C0F-9AA3-742F0B5D5B8A}"/>
              </a:ext>
            </a:extLst>
          </p:cNvPr>
          <p:cNvSpPr/>
          <p:nvPr/>
        </p:nvSpPr>
        <p:spPr>
          <a:xfrm>
            <a:off x="-885075" y="3720016"/>
            <a:ext cx="914400" cy="365760"/>
          </a:xfrm>
          <a:prstGeom prst="round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SRCR</a:t>
            </a:r>
          </a:p>
        </p:txBody>
      </p:sp>
      <p:sp>
        <p:nvSpPr>
          <p:cNvPr id="221" name="Rounded Rectangle 434">
            <a:extLst>
              <a:ext uri="{FF2B5EF4-FFF2-40B4-BE49-F238E27FC236}">
                <a16:creationId xmlns:a16="http://schemas.microsoft.com/office/drawing/2014/main" id="{D1CA8DCE-1604-4096-8049-814767F719F1}"/>
              </a:ext>
            </a:extLst>
          </p:cNvPr>
          <p:cNvSpPr/>
          <p:nvPr/>
        </p:nvSpPr>
        <p:spPr>
          <a:xfrm>
            <a:off x="-885075" y="6155803"/>
            <a:ext cx="914400" cy="365760"/>
          </a:xfrm>
          <a:prstGeom prst="roundRect">
            <a:avLst/>
          </a:prstGeom>
          <a:pattFill prst="pct90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EGF</a:t>
            </a:r>
          </a:p>
        </p:txBody>
      </p:sp>
      <p:sp>
        <p:nvSpPr>
          <p:cNvPr id="224" name="Rounded Rectangle 195">
            <a:extLst>
              <a:ext uri="{FF2B5EF4-FFF2-40B4-BE49-F238E27FC236}">
                <a16:creationId xmlns:a16="http://schemas.microsoft.com/office/drawing/2014/main" id="{2DDB084A-1AA9-4C75-83C4-0F096307CCDF}"/>
              </a:ext>
            </a:extLst>
          </p:cNvPr>
          <p:cNvSpPr/>
          <p:nvPr/>
        </p:nvSpPr>
        <p:spPr>
          <a:xfrm>
            <a:off x="-885075" y="5752557"/>
            <a:ext cx="914400" cy="365760"/>
          </a:xfrm>
          <a:prstGeom prst="round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Kazal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6" name="Rounded Rectangle 197">
            <a:extLst>
              <a:ext uri="{FF2B5EF4-FFF2-40B4-BE49-F238E27FC236}">
                <a16:creationId xmlns:a16="http://schemas.microsoft.com/office/drawing/2014/main" id="{E359038A-9B9E-4D1F-A867-1549EF1D9DDB}"/>
              </a:ext>
            </a:extLst>
          </p:cNvPr>
          <p:cNvSpPr/>
          <p:nvPr/>
        </p:nvSpPr>
        <p:spPr>
          <a:xfrm>
            <a:off x="-885075" y="2520674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227" name="Rounded Rectangle 198">
            <a:extLst>
              <a:ext uri="{FF2B5EF4-FFF2-40B4-BE49-F238E27FC236}">
                <a16:creationId xmlns:a16="http://schemas.microsoft.com/office/drawing/2014/main" id="{B90D3DA3-2651-470D-A538-035029C9F0DC}"/>
              </a:ext>
            </a:extLst>
          </p:cNvPr>
          <p:cNvSpPr/>
          <p:nvPr/>
        </p:nvSpPr>
        <p:spPr>
          <a:xfrm>
            <a:off x="-885075" y="8937741"/>
            <a:ext cx="914400" cy="365760"/>
          </a:xfrm>
          <a:prstGeom prst="roundRect">
            <a:avLst/>
          </a:prstGeom>
          <a:solidFill>
            <a:srgbClr val="00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SEA </a:t>
            </a:r>
          </a:p>
        </p:txBody>
      </p:sp>
      <p:sp>
        <p:nvSpPr>
          <p:cNvPr id="228" name="Rounded Rectangle 199">
            <a:extLst>
              <a:ext uri="{FF2B5EF4-FFF2-40B4-BE49-F238E27FC236}">
                <a16:creationId xmlns:a16="http://schemas.microsoft.com/office/drawing/2014/main" id="{8018372E-9DBA-41DD-8054-A995F4BFB783}"/>
              </a:ext>
            </a:extLst>
          </p:cNvPr>
          <p:cNvSpPr/>
          <p:nvPr/>
        </p:nvSpPr>
        <p:spPr>
          <a:xfrm>
            <a:off x="-885075" y="9743960"/>
            <a:ext cx="914400" cy="365760"/>
          </a:xfrm>
          <a:prstGeom prst="roundRect">
            <a:avLst/>
          </a:prstGeom>
          <a:pattFill prst="pct90">
            <a:fgClr>
              <a:schemeClr val="tx1">
                <a:lumMod val="95000"/>
                <a:lumOff val="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fn1</a:t>
            </a:r>
          </a:p>
        </p:txBody>
      </p:sp>
      <p:sp>
        <p:nvSpPr>
          <p:cNvPr id="229" name="Rounded Rectangle 200">
            <a:extLst>
              <a:ext uri="{FF2B5EF4-FFF2-40B4-BE49-F238E27FC236}">
                <a16:creationId xmlns:a16="http://schemas.microsoft.com/office/drawing/2014/main" id="{696225BF-EA15-4821-81BE-2375CF47D880}"/>
              </a:ext>
            </a:extLst>
          </p:cNvPr>
          <p:cNvSpPr/>
          <p:nvPr/>
        </p:nvSpPr>
        <p:spPr>
          <a:xfrm>
            <a:off x="-885075" y="10151749"/>
            <a:ext cx="914400" cy="365760"/>
          </a:xfrm>
          <a:prstGeom prst="roundRect">
            <a:avLst/>
          </a:prstGeom>
          <a:pattFill prst="pct90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fn2</a:t>
            </a:r>
          </a:p>
        </p:txBody>
      </p:sp>
      <p:sp>
        <p:nvSpPr>
          <p:cNvPr id="231" name="Rounded Rectangle 365">
            <a:extLst>
              <a:ext uri="{FF2B5EF4-FFF2-40B4-BE49-F238E27FC236}">
                <a16:creationId xmlns:a16="http://schemas.microsoft.com/office/drawing/2014/main" id="{28BD59E8-B63D-4B2F-8893-0C9F97413C4C}"/>
              </a:ext>
            </a:extLst>
          </p:cNvPr>
          <p:cNvSpPr/>
          <p:nvPr/>
        </p:nvSpPr>
        <p:spPr>
          <a:xfrm>
            <a:off x="-885075" y="8154341"/>
            <a:ext cx="914400" cy="365760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Astacin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32" name="Rounded Rectangle 434">
            <a:extLst>
              <a:ext uri="{FF2B5EF4-FFF2-40B4-BE49-F238E27FC236}">
                <a16:creationId xmlns:a16="http://schemas.microsoft.com/office/drawing/2014/main" id="{DD1D7D3B-B85E-4CAE-998B-985E06E99E15}"/>
              </a:ext>
            </a:extLst>
          </p:cNvPr>
          <p:cNvSpPr/>
          <p:nvPr/>
        </p:nvSpPr>
        <p:spPr>
          <a:xfrm>
            <a:off x="-885075" y="7759998"/>
            <a:ext cx="914400" cy="365760"/>
          </a:xfrm>
          <a:prstGeom prst="round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TSP_1</a:t>
            </a:r>
          </a:p>
        </p:txBody>
      </p:sp>
    </p:spTree>
    <p:extLst>
      <p:ext uri="{BB962C8B-B14F-4D97-AF65-F5344CB8AC3E}">
        <p14:creationId xmlns:p14="http://schemas.microsoft.com/office/powerpoint/2010/main" val="580718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C7237EC-BBCB-4576-8EE1-18E39BD1D6BC}"/>
              </a:ext>
            </a:extLst>
          </p:cNvPr>
          <p:cNvGrpSpPr/>
          <p:nvPr/>
        </p:nvGrpSpPr>
        <p:grpSpPr>
          <a:xfrm>
            <a:off x="-990600" y="-252066"/>
            <a:ext cx="9720968" cy="8100666"/>
            <a:chOff x="-990600" y="-252066"/>
            <a:chExt cx="9720968" cy="8100666"/>
          </a:xfrm>
        </p:grpSpPr>
        <p:sp>
          <p:nvSpPr>
            <p:cNvPr id="29" name="Rectangle 28"/>
            <p:cNvSpPr/>
            <p:nvPr/>
          </p:nvSpPr>
          <p:spPr>
            <a:xfrm>
              <a:off x="-990600" y="-252066"/>
              <a:ext cx="9720968" cy="8100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8600" y="-38100"/>
              <a:ext cx="3000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609600" y="-47625"/>
              <a:ext cx="2036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/>
                <a:t>Alatina</a:t>
              </a:r>
              <a:r>
                <a:rPr lang="en-US" sz="1400" i="1" dirty="0"/>
                <a:t> </a:t>
              </a:r>
              <a:r>
                <a:rPr lang="en-US" sz="1400" i="1" dirty="0" err="1"/>
                <a:t>alata</a:t>
              </a:r>
              <a:r>
                <a:rPr lang="en-US" sz="1400" dirty="0"/>
                <a:t> PID (N = 81)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3FD5CD9-3516-4ECF-B409-C1D1590B16F8}"/>
                </a:ext>
              </a:extLst>
            </p:cNvPr>
            <p:cNvGrpSpPr/>
            <p:nvPr/>
          </p:nvGrpSpPr>
          <p:grpSpPr>
            <a:xfrm>
              <a:off x="3656229" y="2550284"/>
              <a:ext cx="4975637" cy="237744"/>
              <a:chOff x="3733800" y="2475853"/>
              <a:chExt cx="4975637" cy="237744"/>
            </a:xfrm>
          </p:grpSpPr>
          <p:cxnSp>
            <p:nvCxnSpPr>
              <p:cNvPr id="336" name="Straight Connector 335"/>
              <p:cNvCxnSpPr/>
              <p:nvPr/>
            </p:nvCxnSpPr>
            <p:spPr>
              <a:xfrm flipH="1">
                <a:off x="3733800" y="2591284"/>
                <a:ext cx="4975637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5" name="Rounded Rectangle 334"/>
              <p:cNvSpPr/>
              <p:nvPr/>
            </p:nvSpPr>
            <p:spPr>
              <a:xfrm>
                <a:off x="7810101" y="2475853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2" name="Rounded Rectangle 381"/>
              <p:cNvSpPr/>
              <p:nvPr/>
            </p:nvSpPr>
            <p:spPr>
              <a:xfrm flipH="1">
                <a:off x="4984899" y="2475853"/>
                <a:ext cx="118872" cy="235858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4" name="Rounded Rectangle 383"/>
              <p:cNvSpPr/>
              <p:nvPr/>
            </p:nvSpPr>
            <p:spPr>
              <a:xfrm flipH="1">
                <a:off x="6049365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5" name="Rounded Rectangle 384"/>
              <p:cNvSpPr/>
              <p:nvPr/>
            </p:nvSpPr>
            <p:spPr>
              <a:xfrm flipH="1">
                <a:off x="7102465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6" name="Rounded Rectangle 385"/>
              <p:cNvSpPr/>
              <p:nvPr/>
            </p:nvSpPr>
            <p:spPr>
              <a:xfrm flipH="1">
                <a:off x="5916643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7" name="Rounded Rectangle 386"/>
              <p:cNvSpPr/>
              <p:nvPr/>
            </p:nvSpPr>
            <p:spPr>
              <a:xfrm flipH="1">
                <a:off x="6309661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8" name="Rounded Rectangle 387"/>
              <p:cNvSpPr/>
              <p:nvPr/>
            </p:nvSpPr>
            <p:spPr>
              <a:xfrm flipH="1">
                <a:off x="6581672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0" name="Rounded Rectangle 389"/>
              <p:cNvSpPr/>
              <p:nvPr/>
            </p:nvSpPr>
            <p:spPr>
              <a:xfrm flipH="1">
                <a:off x="6830240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4" name="Rounded Rectangle 403"/>
              <p:cNvSpPr/>
              <p:nvPr/>
            </p:nvSpPr>
            <p:spPr>
              <a:xfrm flipH="1">
                <a:off x="7695859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9" name="Rounded Rectangle 408"/>
              <p:cNvSpPr/>
              <p:nvPr/>
            </p:nvSpPr>
            <p:spPr>
              <a:xfrm flipH="1">
                <a:off x="7439929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3" name="Rounded Rectangle 422"/>
              <p:cNvSpPr/>
              <p:nvPr/>
            </p:nvSpPr>
            <p:spPr>
              <a:xfrm flipH="1">
                <a:off x="4857317" y="2475853"/>
                <a:ext cx="118872" cy="235858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7" name="Rounded Rectangle 426"/>
              <p:cNvSpPr/>
              <p:nvPr/>
            </p:nvSpPr>
            <p:spPr>
              <a:xfrm flipH="1">
                <a:off x="5656144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8" name="Rounded Rectangle 427"/>
              <p:cNvSpPr/>
              <p:nvPr/>
            </p:nvSpPr>
            <p:spPr>
              <a:xfrm flipH="1">
                <a:off x="6967733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9" name="Rounded Rectangle 428"/>
              <p:cNvSpPr/>
              <p:nvPr/>
            </p:nvSpPr>
            <p:spPr>
              <a:xfrm flipH="1">
                <a:off x="5781911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0" name="Rounded Rectangle 429"/>
              <p:cNvSpPr/>
              <p:nvPr/>
            </p:nvSpPr>
            <p:spPr>
              <a:xfrm flipH="1">
                <a:off x="6174929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1" name="Rounded Rectangle 430"/>
              <p:cNvSpPr/>
              <p:nvPr/>
            </p:nvSpPr>
            <p:spPr>
              <a:xfrm flipH="1">
                <a:off x="6446940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2" name="Rounded Rectangle 431"/>
              <p:cNvSpPr/>
              <p:nvPr/>
            </p:nvSpPr>
            <p:spPr>
              <a:xfrm flipH="1">
                <a:off x="6706141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Rounded Rectangle 432"/>
              <p:cNvSpPr/>
              <p:nvPr/>
            </p:nvSpPr>
            <p:spPr>
              <a:xfrm flipH="1">
                <a:off x="7571760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4" name="Rounded Rectangle 433"/>
              <p:cNvSpPr/>
              <p:nvPr/>
            </p:nvSpPr>
            <p:spPr>
              <a:xfrm flipH="1">
                <a:off x="7348728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0" name="Rounded Rectangle 439"/>
              <p:cNvSpPr/>
              <p:nvPr/>
            </p:nvSpPr>
            <p:spPr>
              <a:xfrm flipH="1">
                <a:off x="4244353" y="2475853"/>
                <a:ext cx="118872" cy="235858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2" name="Rounded Rectangle 441"/>
              <p:cNvSpPr/>
              <p:nvPr/>
            </p:nvSpPr>
            <p:spPr>
              <a:xfrm flipH="1">
                <a:off x="4368202" y="2475853"/>
                <a:ext cx="118872" cy="235858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6" name="Rounded Rectangle 445"/>
              <p:cNvSpPr/>
              <p:nvPr/>
            </p:nvSpPr>
            <p:spPr>
              <a:xfrm flipH="1">
                <a:off x="3771619" y="2475853"/>
                <a:ext cx="118872" cy="235858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7" name="Rounded Rectangle 446"/>
              <p:cNvSpPr/>
              <p:nvPr/>
            </p:nvSpPr>
            <p:spPr>
              <a:xfrm>
                <a:off x="3903758" y="2475853"/>
                <a:ext cx="164592" cy="237744"/>
              </a:xfrm>
              <a:prstGeom prst="roundRect">
                <a:avLst/>
              </a:prstGeom>
              <a:pattFill prst="dkVert">
                <a:fgClr>
                  <a:srgbClr val="FF00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8" name="Rounded Rectangle 447"/>
              <p:cNvSpPr/>
              <p:nvPr/>
            </p:nvSpPr>
            <p:spPr>
              <a:xfrm>
                <a:off x="4057054" y="2475853"/>
                <a:ext cx="164592" cy="237744"/>
              </a:xfrm>
              <a:prstGeom prst="roundRect">
                <a:avLst/>
              </a:prstGeom>
              <a:pattFill prst="dkVert">
                <a:fgClr>
                  <a:srgbClr val="FF00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0" name="Rounded Rectangle 449"/>
              <p:cNvSpPr/>
              <p:nvPr/>
            </p:nvSpPr>
            <p:spPr>
              <a:xfrm>
                <a:off x="5284697" y="2475853"/>
                <a:ext cx="164592" cy="237744"/>
              </a:xfrm>
              <a:prstGeom prst="roundRect">
                <a:avLst/>
              </a:prstGeom>
              <a:pattFill prst="dkVert">
                <a:fgClr>
                  <a:srgbClr val="FF00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3" name="Rounded Rectangle 452"/>
              <p:cNvSpPr/>
              <p:nvPr/>
            </p:nvSpPr>
            <p:spPr>
              <a:xfrm>
                <a:off x="4489452" y="2475853"/>
                <a:ext cx="164592" cy="237744"/>
              </a:xfrm>
              <a:prstGeom prst="roundRect">
                <a:avLst/>
              </a:prstGeom>
              <a:pattFill prst="wdUpDiag">
                <a:fgClr>
                  <a:srgbClr val="6633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4" name="Rounded Rectangle 453"/>
              <p:cNvSpPr/>
              <p:nvPr/>
            </p:nvSpPr>
            <p:spPr>
              <a:xfrm>
                <a:off x="4680099" y="2475853"/>
                <a:ext cx="164592" cy="237744"/>
              </a:xfrm>
              <a:prstGeom prst="roundRect">
                <a:avLst/>
              </a:prstGeom>
              <a:pattFill prst="dkVert">
                <a:fgClr>
                  <a:srgbClr val="FF00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5" name="Rounded Rectangle 454"/>
              <p:cNvSpPr/>
              <p:nvPr/>
            </p:nvSpPr>
            <p:spPr>
              <a:xfrm>
                <a:off x="5109950" y="2475853"/>
                <a:ext cx="164592" cy="237744"/>
              </a:xfrm>
              <a:prstGeom prst="roundRect">
                <a:avLst/>
              </a:prstGeom>
              <a:pattFill prst="dkVert">
                <a:fgClr>
                  <a:srgbClr val="FF00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7" name="Rounded Rectangle 456"/>
              <p:cNvSpPr/>
              <p:nvPr/>
            </p:nvSpPr>
            <p:spPr>
              <a:xfrm>
                <a:off x="5474533" y="2475853"/>
                <a:ext cx="164592" cy="237744"/>
              </a:xfrm>
              <a:prstGeom prst="roundRect">
                <a:avLst/>
              </a:prstGeom>
              <a:pattFill prst="dkVert">
                <a:fgClr>
                  <a:srgbClr val="FF00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Rounded Rectangle 177"/>
              <p:cNvSpPr/>
              <p:nvPr/>
            </p:nvSpPr>
            <p:spPr>
              <a:xfrm flipH="1">
                <a:off x="7214546" y="2475853"/>
                <a:ext cx="118872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13E36397-AC5F-4D1F-9042-D0FA07819411}"/>
                </a:ext>
              </a:extLst>
            </p:cNvPr>
            <p:cNvGrpSpPr/>
            <p:nvPr/>
          </p:nvGrpSpPr>
          <p:grpSpPr>
            <a:xfrm>
              <a:off x="3636829" y="259628"/>
              <a:ext cx="2833545" cy="226487"/>
              <a:chOff x="3705510" y="914400"/>
              <a:chExt cx="2833545" cy="304800"/>
            </a:xfrm>
          </p:grpSpPr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9E50F3D2-D631-460E-BE37-035FD4776887}"/>
                  </a:ext>
                </a:extLst>
              </p:cNvPr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Rounded Rectangle 36">
                <a:extLst>
                  <a:ext uri="{FF2B5EF4-FFF2-40B4-BE49-F238E27FC236}">
                    <a16:creationId xmlns:a16="http://schemas.microsoft.com/office/drawing/2014/main" id="{FFAA02F9-F5D6-481B-BE19-81E70534C18E}"/>
                  </a:ext>
                </a:extLst>
              </p:cNvPr>
              <p:cNvSpPr/>
              <p:nvPr/>
            </p:nvSpPr>
            <p:spPr>
              <a:xfrm>
                <a:off x="3749316" y="91440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4B291F73-BF7C-47D7-A074-7AF880A81CA9}"/>
                </a:ext>
              </a:extLst>
            </p:cNvPr>
            <p:cNvGrpSpPr/>
            <p:nvPr/>
          </p:nvGrpSpPr>
          <p:grpSpPr>
            <a:xfrm>
              <a:off x="3651614" y="539836"/>
              <a:ext cx="2833545" cy="228600"/>
              <a:chOff x="3695219" y="529773"/>
              <a:chExt cx="2833545" cy="228600"/>
            </a:xfrm>
          </p:grpSpPr>
          <p:grpSp>
            <p:nvGrpSpPr>
              <p:cNvPr id="198" name="Group 197">
                <a:extLst>
                  <a:ext uri="{FF2B5EF4-FFF2-40B4-BE49-F238E27FC236}">
                    <a16:creationId xmlns:a16="http://schemas.microsoft.com/office/drawing/2014/main" id="{3630E81C-D63B-40B9-9E32-1591F3B298D5}"/>
                  </a:ext>
                </a:extLst>
              </p:cNvPr>
              <p:cNvGrpSpPr/>
              <p:nvPr/>
            </p:nvGrpSpPr>
            <p:grpSpPr>
              <a:xfrm>
                <a:off x="3695219" y="529773"/>
                <a:ext cx="2833545" cy="228600"/>
                <a:chOff x="3651507" y="502477"/>
                <a:chExt cx="2833545" cy="228600"/>
              </a:xfrm>
            </p:grpSpPr>
            <p:grpSp>
              <p:nvGrpSpPr>
                <p:cNvPr id="201" name="Group 200">
                  <a:extLst>
                    <a:ext uri="{FF2B5EF4-FFF2-40B4-BE49-F238E27FC236}">
                      <a16:creationId xmlns:a16="http://schemas.microsoft.com/office/drawing/2014/main" id="{B7FF91A0-35F7-45FF-92AF-8E706710A084}"/>
                    </a:ext>
                  </a:extLst>
                </p:cNvPr>
                <p:cNvGrpSpPr/>
                <p:nvPr/>
              </p:nvGrpSpPr>
              <p:grpSpPr>
                <a:xfrm>
                  <a:off x="3651507" y="502477"/>
                  <a:ext cx="2833545" cy="226487"/>
                  <a:chOff x="3665652" y="2399673"/>
                  <a:chExt cx="2833545" cy="304800"/>
                </a:xfrm>
              </p:grpSpPr>
              <p:cxnSp>
                <p:nvCxnSpPr>
                  <p:cNvPr id="205" name="Straight Connector 204">
                    <a:extLst>
                      <a:ext uri="{FF2B5EF4-FFF2-40B4-BE49-F238E27FC236}">
                        <a16:creationId xmlns:a16="http://schemas.microsoft.com/office/drawing/2014/main" id="{FD834E5E-D10A-4CA7-8892-CC51C5AE8A5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665652" y="2555637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6" name="Rounded Rectangle 213">
                    <a:extLst>
                      <a:ext uri="{FF2B5EF4-FFF2-40B4-BE49-F238E27FC236}">
                        <a16:creationId xmlns:a16="http://schemas.microsoft.com/office/drawing/2014/main" id="{060402DE-BBDF-4371-ADAD-75C02BED6E8B}"/>
                      </a:ext>
                    </a:extLst>
                  </p:cNvPr>
                  <p:cNvSpPr/>
                  <p:nvPr/>
                </p:nvSpPr>
                <p:spPr>
                  <a:xfrm>
                    <a:off x="4596548" y="2399673"/>
                    <a:ext cx="838200" cy="304800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202" name="Rounded Rectangle 209">
                  <a:extLst>
                    <a:ext uri="{FF2B5EF4-FFF2-40B4-BE49-F238E27FC236}">
                      <a16:creationId xmlns:a16="http://schemas.microsoft.com/office/drawing/2014/main" id="{86F52236-0915-46B0-8CCC-8B215C34C42B}"/>
                    </a:ext>
                  </a:extLst>
                </p:cNvPr>
                <p:cNvSpPr/>
                <p:nvPr/>
              </p:nvSpPr>
              <p:spPr>
                <a:xfrm>
                  <a:off x="4191633" y="502477"/>
                  <a:ext cx="200042" cy="228600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3" name="Rounded Rectangle 210">
                  <a:extLst>
                    <a:ext uri="{FF2B5EF4-FFF2-40B4-BE49-F238E27FC236}">
                      <a16:creationId xmlns:a16="http://schemas.microsoft.com/office/drawing/2014/main" id="{908E8AE5-4F1F-4D77-8A6F-67369EFBD592}"/>
                    </a:ext>
                  </a:extLst>
                </p:cNvPr>
                <p:cNvSpPr/>
                <p:nvPr/>
              </p:nvSpPr>
              <p:spPr>
                <a:xfrm>
                  <a:off x="4401288" y="502477"/>
                  <a:ext cx="164555" cy="228600"/>
                </a:xfrm>
                <a:prstGeom prst="roundRect">
                  <a:avLst/>
                </a:prstGeom>
                <a:solidFill>
                  <a:srgbClr val="FF00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4" name="Rounded Rectangle 211">
                  <a:extLst>
                    <a:ext uri="{FF2B5EF4-FFF2-40B4-BE49-F238E27FC236}">
                      <a16:creationId xmlns:a16="http://schemas.microsoft.com/office/drawing/2014/main" id="{242B907B-42DB-4D24-8D25-ADFA94E5EBBD}"/>
                    </a:ext>
                  </a:extLst>
                </p:cNvPr>
                <p:cNvSpPr/>
                <p:nvPr/>
              </p:nvSpPr>
              <p:spPr>
                <a:xfrm>
                  <a:off x="3864856" y="502477"/>
                  <a:ext cx="164555" cy="228600"/>
                </a:xfrm>
                <a:prstGeom prst="roundRect">
                  <a:avLst/>
                </a:prstGeom>
                <a:pattFill prst="lgCheck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99" name="Rounded Rectangle 206">
                <a:extLst>
                  <a:ext uri="{FF2B5EF4-FFF2-40B4-BE49-F238E27FC236}">
                    <a16:creationId xmlns:a16="http://schemas.microsoft.com/office/drawing/2014/main" id="{0FA7134B-8C06-4808-8575-60EFC7B7657C}"/>
                  </a:ext>
                </a:extLst>
              </p:cNvPr>
              <p:cNvSpPr/>
              <p:nvPr/>
            </p:nvSpPr>
            <p:spPr>
              <a:xfrm>
                <a:off x="3730602" y="529773"/>
                <a:ext cx="159361" cy="228600"/>
              </a:xfrm>
              <a:prstGeom prst="round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0" name="Rounded Rectangle 207">
                <a:extLst>
                  <a:ext uri="{FF2B5EF4-FFF2-40B4-BE49-F238E27FC236}">
                    <a16:creationId xmlns:a16="http://schemas.microsoft.com/office/drawing/2014/main" id="{A8EBF558-168B-492F-AD0D-CC9B2E05E417}"/>
                  </a:ext>
                </a:extLst>
              </p:cNvPr>
              <p:cNvSpPr/>
              <p:nvPr/>
            </p:nvSpPr>
            <p:spPr>
              <a:xfrm>
                <a:off x="4088284" y="529773"/>
                <a:ext cx="129467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72D5A8A5-996F-448F-AE37-A751F1F2B941}"/>
                </a:ext>
              </a:extLst>
            </p:cNvPr>
            <p:cNvGrpSpPr/>
            <p:nvPr/>
          </p:nvGrpSpPr>
          <p:grpSpPr>
            <a:xfrm>
              <a:off x="3640531" y="830709"/>
              <a:ext cx="2833545" cy="226487"/>
              <a:chOff x="3725839" y="2567631"/>
              <a:chExt cx="2833545" cy="226487"/>
            </a:xfrm>
          </p:grpSpPr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52F64A9D-6FE7-4477-B6E8-10480D594E49}"/>
                  </a:ext>
                </a:extLst>
              </p:cNvPr>
              <p:cNvCxnSpPr/>
              <p:nvPr/>
            </p:nvCxnSpPr>
            <p:spPr>
              <a:xfrm flipH="1">
                <a:off x="3725839" y="2680875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Rounded Rectangle 513">
                <a:extLst>
                  <a:ext uri="{FF2B5EF4-FFF2-40B4-BE49-F238E27FC236}">
                    <a16:creationId xmlns:a16="http://schemas.microsoft.com/office/drawing/2014/main" id="{5B472E16-9E61-45D4-87B9-34C91EE91C5F}"/>
                  </a:ext>
                </a:extLst>
              </p:cNvPr>
              <p:cNvSpPr/>
              <p:nvPr/>
            </p:nvSpPr>
            <p:spPr>
              <a:xfrm>
                <a:off x="3767471" y="256763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0" name="Rounded Rectangle 514">
                <a:extLst>
                  <a:ext uri="{FF2B5EF4-FFF2-40B4-BE49-F238E27FC236}">
                    <a16:creationId xmlns:a16="http://schemas.microsoft.com/office/drawing/2014/main" id="{3025ADCD-0BA0-4F0B-94E3-7169E2C26A77}"/>
                  </a:ext>
                </a:extLst>
              </p:cNvPr>
              <p:cNvSpPr/>
              <p:nvPr/>
            </p:nvSpPr>
            <p:spPr>
              <a:xfrm>
                <a:off x="4630132" y="256763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A0A2850-A91F-41FF-9486-F187D24A68D5}"/>
                </a:ext>
              </a:extLst>
            </p:cNvPr>
            <p:cNvGrpSpPr/>
            <p:nvPr/>
          </p:nvGrpSpPr>
          <p:grpSpPr>
            <a:xfrm>
              <a:off x="3666490" y="1119791"/>
              <a:ext cx="2833545" cy="229261"/>
              <a:chOff x="3797968" y="1077259"/>
              <a:chExt cx="2833545" cy="229261"/>
            </a:xfrm>
          </p:grpSpPr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74554FF4-C8FD-4061-A194-FD107DE691A9}"/>
                  </a:ext>
                </a:extLst>
              </p:cNvPr>
              <p:cNvGrpSpPr/>
              <p:nvPr/>
            </p:nvGrpSpPr>
            <p:grpSpPr>
              <a:xfrm>
                <a:off x="3797968" y="1077259"/>
                <a:ext cx="2833545" cy="229261"/>
                <a:chOff x="4451374" y="1363301"/>
                <a:chExt cx="2833545" cy="229261"/>
              </a:xfrm>
            </p:grpSpPr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206E9235-25C2-41B6-8BFA-75830F597D8D}"/>
                    </a:ext>
                  </a:extLst>
                </p:cNvPr>
                <p:cNvCxnSpPr/>
                <p:nvPr/>
              </p:nvCxnSpPr>
              <p:spPr>
                <a:xfrm flipH="1">
                  <a:off x="4451374" y="14907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3" name="Rounded Rectangle 85">
                  <a:extLst>
                    <a:ext uri="{FF2B5EF4-FFF2-40B4-BE49-F238E27FC236}">
                      <a16:creationId xmlns:a16="http://schemas.microsoft.com/office/drawing/2014/main" id="{A33D4DEE-33E8-4415-9B1F-AC41465FE2FA}"/>
                    </a:ext>
                  </a:extLst>
                </p:cNvPr>
                <p:cNvSpPr/>
                <p:nvPr/>
              </p:nvSpPr>
              <p:spPr>
                <a:xfrm>
                  <a:off x="5524295" y="1363301"/>
                  <a:ext cx="838200" cy="226487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4" name="Rounded Rectangle 157">
                  <a:extLst>
                    <a:ext uri="{FF2B5EF4-FFF2-40B4-BE49-F238E27FC236}">
                      <a16:creationId xmlns:a16="http://schemas.microsoft.com/office/drawing/2014/main" id="{80D3A3D5-8E52-4CE6-B6D0-AD8C301123DE}"/>
                    </a:ext>
                  </a:extLst>
                </p:cNvPr>
                <p:cNvSpPr/>
                <p:nvPr/>
              </p:nvSpPr>
              <p:spPr>
                <a:xfrm>
                  <a:off x="5399191" y="1363301"/>
                  <a:ext cx="100862" cy="226488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5" name="Rounded Rectangle 62">
                  <a:extLst>
                    <a:ext uri="{FF2B5EF4-FFF2-40B4-BE49-F238E27FC236}">
                      <a16:creationId xmlns:a16="http://schemas.microsoft.com/office/drawing/2014/main" id="{64D5B2CB-B548-462F-A9B0-B8E0135DB17F}"/>
                    </a:ext>
                  </a:extLst>
                </p:cNvPr>
                <p:cNvSpPr/>
                <p:nvPr/>
              </p:nvSpPr>
              <p:spPr>
                <a:xfrm>
                  <a:off x="5212782" y="1363301"/>
                  <a:ext cx="164555" cy="229261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6" name="Rounded Rectangle 63">
                  <a:extLst>
                    <a:ext uri="{FF2B5EF4-FFF2-40B4-BE49-F238E27FC236}">
                      <a16:creationId xmlns:a16="http://schemas.microsoft.com/office/drawing/2014/main" id="{DBD7D0AF-F593-40FF-B028-92930846F087}"/>
                    </a:ext>
                  </a:extLst>
                </p:cNvPr>
                <p:cNvSpPr/>
                <p:nvPr/>
              </p:nvSpPr>
              <p:spPr>
                <a:xfrm>
                  <a:off x="5025435" y="1363301"/>
                  <a:ext cx="164555" cy="229261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7" name="Rounded Rectangle 64">
                  <a:extLst>
                    <a:ext uri="{FF2B5EF4-FFF2-40B4-BE49-F238E27FC236}">
                      <a16:creationId xmlns:a16="http://schemas.microsoft.com/office/drawing/2014/main" id="{AD8C0C8F-6CC1-4C33-A4CF-59F1A7D3E7FD}"/>
                    </a:ext>
                  </a:extLst>
                </p:cNvPr>
                <p:cNvSpPr/>
                <p:nvPr/>
              </p:nvSpPr>
              <p:spPr>
                <a:xfrm>
                  <a:off x="4841544" y="1363301"/>
                  <a:ext cx="164555" cy="229261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18" name="Rounded Rectangle 63">
                <a:extLst>
                  <a:ext uri="{FF2B5EF4-FFF2-40B4-BE49-F238E27FC236}">
                    <a16:creationId xmlns:a16="http://schemas.microsoft.com/office/drawing/2014/main" id="{6AC54D7D-21DB-4103-9FE4-284E10E8A784}"/>
                  </a:ext>
                </a:extLst>
              </p:cNvPr>
              <p:cNvSpPr/>
              <p:nvPr/>
            </p:nvSpPr>
            <p:spPr>
              <a:xfrm>
                <a:off x="4009931" y="1077259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Rounded Rectangle 64">
                <a:extLst>
                  <a:ext uri="{FF2B5EF4-FFF2-40B4-BE49-F238E27FC236}">
                    <a16:creationId xmlns:a16="http://schemas.microsoft.com/office/drawing/2014/main" id="{6CE3EFF1-8071-42EE-9633-BD57DE6F3536}"/>
                  </a:ext>
                </a:extLst>
              </p:cNvPr>
              <p:cNvSpPr/>
              <p:nvPr/>
            </p:nvSpPr>
            <p:spPr>
              <a:xfrm>
                <a:off x="3826040" y="1077259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9BCA655E-BD30-4700-914E-AEB0FF19362D}"/>
                </a:ext>
              </a:extLst>
            </p:cNvPr>
            <p:cNvGrpSpPr/>
            <p:nvPr/>
          </p:nvGrpSpPr>
          <p:grpSpPr>
            <a:xfrm>
              <a:off x="3626155" y="1396568"/>
              <a:ext cx="2833545" cy="230713"/>
              <a:chOff x="4135671" y="3748667"/>
              <a:chExt cx="2833545" cy="230713"/>
            </a:xfrm>
          </p:grpSpPr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390D7FEB-237B-4604-85F5-34036F435CDF}"/>
                  </a:ext>
                </a:extLst>
              </p:cNvPr>
              <p:cNvCxnSpPr/>
              <p:nvPr/>
            </p:nvCxnSpPr>
            <p:spPr>
              <a:xfrm>
                <a:off x="4135671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2" name="Rounded Rectangle 269">
                <a:extLst>
                  <a:ext uri="{FF2B5EF4-FFF2-40B4-BE49-F238E27FC236}">
                    <a16:creationId xmlns:a16="http://schemas.microsoft.com/office/drawing/2014/main" id="{309C9305-27AF-4993-81DF-38F2E957F3AB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3" name="Rounded Rectangle 270">
                <a:extLst>
                  <a:ext uri="{FF2B5EF4-FFF2-40B4-BE49-F238E27FC236}">
                    <a16:creationId xmlns:a16="http://schemas.microsoft.com/office/drawing/2014/main" id="{AB75D57C-B90F-41A3-83DC-AC1281D86C69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9C45163B-DC9C-40AF-B977-3ECAB2B80B9A}"/>
                </a:ext>
              </a:extLst>
            </p:cNvPr>
            <p:cNvGrpSpPr/>
            <p:nvPr/>
          </p:nvGrpSpPr>
          <p:grpSpPr>
            <a:xfrm>
              <a:off x="3670125" y="1675963"/>
              <a:ext cx="2833545" cy="228600"/>
              <a:chOff x="3496382" y="1974114"/>
              <a:chExt cx="2833545" cy="228600"/>
            </a:xfrm>
          </p:grpSpPr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F4BE7284-5DCF-4508-8A97-937EE201EB19}"/>
                  </a:ext>
                </a:extLst>
              </p:cNvPr>
              <p:cNvCxnSpPr/>
              <p:nvPr/>
            </p:nvCxnSpPr>
            <p:spPr>
              <a:xfrm flipH="1">
                <a:off x="3496382" y="20959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6" name="Rounded Rectangle 176">
                <a:extLst>
                  <a:ext uri="{FF2B5EF4-FFF2-40B4-BE49-F238E27FC236}">
                    <a16:creationId xmlns:a16="http://schemas.microsoft.com/office/drawing/2014/main" id="{F405F3E8-E25F-454B-88E5-68AC01F2134A}"/>
                  </a:ext>
                </a:extLst>
              </p:cNvPr>
              <p:cNvSpPr/>
              <p:nvPr/>
            </p:nvSpPr>
            <p:spPr>
              <a:xfrm>
                <a:off x="3539224" y="1974114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7" name="Rounded Rectangle 173">
                <a:extLst>
                  <a:ext uri="{FF2B5EF4-FFF2-40B4-BE49-F238E27FC236}">
                    <a16:creationId xmlns:a16="http://schemas.microsoft.com/office/drawing/2014/main" id="{F55998DA-7378-4D1B-B015-A24ED4F32464}"/>
                  </a:ext>
                </a:extLst>
              </p:cNvPr>
              <p:cNvSpPr/>
              <p:nvPr/>
            </p:nvSpPr>
            <p:spPr>
              <a:xfrm>
                <a:off x="4403191" y="1974114"/>
                <a:ext cx="226809" cy="228600"/>
              </a:xfrm>
              <a:prstGeom prst="roundRect">
                <a:avLst/>
              </a:prstGeom>
              <a:solidFill>
                <a:srgbClr val="99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6482C69C-15C7-46C7-B30B-168B4DF886F6}"/>
                </a:ext>
              </a:extLst>
            </p:cNvPr>
            <p:cNvGrpSpPr/>
            <p:nvPr/>
          </p:nvGrpSpPr>
          <p:grpSpPr>
            <a:xfrm>
              <a:off x="3637338" y="2281433"/>
              <a:ext cx="2833545" cy="228600"/>
              <a:chOff x="4135671" y="4062797"/>
              <a:chExt cx="2833545" cy="228600"/>
            </a:xfrm>
          </p:grpSpPr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60823DEE-E558-460F-93D6-C7FEAB5F457E}"/>
                  </a:ext>
                </a:extLst>
              </p:cNvPr>
              <p:cNvCxnSpPr/>
              <p:nvPr/>
            </p:nvCxnSpPr>
            <p:spPr>
              <a:xfrm flipH="1">
                <a:off x="4135671" y="4188074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Rounded Rectangle 322">
                <a:extLst>
                  <a:ext uri="{FF2B5EF4-FFF2-40B4-BE49-F238E27FC236}">
                    <a16:creationId xmlns:a16="http://schemas.microsoft.com/office/drawing/2014/main" id="{7CFE8E2D-C719-479B-9A56-ECCAE952E173}"/>
                  </a:ext>
                </a:extLst>
              </p:cNvPr>
              <p:cNvSpPr/>
              <p:nvPr/>
            </p:nvSpPr>
            <p:spPr>
              <a:xfrm>
                <a:off x="4736432" y="406279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Rounded Rectangle 368">
                <a:extLst>
                  <a:ext uri="{FF2B5EF4-FFF2-40B4-BE49-F238E27FC236}">
                    <a16:creationId xmlns:a16="http://schemas.microsoft.com/office/drawing/2014/main" id="{1C6A8DB0-9708-46F4-9558-7543ED509FDC}"/>
                  </a:ext>
                </a:extLst>
              </p:cNvPr>
              <p:cNvSpPr/>
              <p:nvPr/>
            </p:nvSpPr>
            <p:spPr>
              <a:xfrm>
                <a:off x="4188689" y="4062797"/>
                <a:ext cx="265176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Rounded Rectangle 375">
                <a:extLst>
                  <a:ext uri="{FF2B5EF4-FFF2-40B4-BE49-F238E27FC236}">
                    <a16:creationId xmlns:a16="http://schemas.microsoft.com/office/drawing/2014/main" id="{A196FBC3-4D1A-4433-9081-08FFB9530E57}"/>
                  </a:ext>
                </a:extLst>
              </p:cNvPr>
              <p:cNvSpPr/>
              <p:nvPr/>
            </p:nvSpPr>
            <p:spPr>
              <a:xfrm>
                <a:off x="4468418" y="4062797"/>
                <a:ext cx="265176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05B013-B52B-4DAA-B23E-C5CAF769954B}"/>
                </a:ext>
              </a:extLst>
            </p:cNvPr>
            <p:cNvGrpSpPr/>
            <p:nvPr/>
          </p:nvGrpSpPr>
          <p:grpSpPr>
            <a:xfrm>
              <a:off x="3614337" y="3688100"/>
              <a:ext cx="2833545" cy="228600"/>
              <a:chOff x="5509384" y="7824849"/>
              <a:chExt cx="2833545" cy="228600"/>
            </a:xfrm>
          </p:grpSpPr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AEF59E84-C9D4-4DA3-8772-65D81E9C4F05}"/>
                  </a:ext>
                </a:extLst>
              </p:cNvPr>
              <p:cNvGrpSpPr/>
              <p:nvPr/>
            </p:nvGrpSpPr>
            <p:grpSpPr>
              <a:xfrm flipH="1">
                <a:off x="5509384" y="7826831"/>
                <a:ext cx="2833545" cy="226487"/>
                <a:chOff x="3755751" y="3155619"/>
                <a:chExt cx="2833545" cy="304799"/>
              </a:xfrm>
            </p:grpSpPr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id="{9A437CDC-E0D3-427B-8633-0F53A9255B25}"/>
                    </a:ext>
                  </a:extLst>
                </p:cNvPr>
                <p:cNvCxnSpPr/>
                <p:nvPr/>
              </p:nvCxnSpPr>
              <p:spPr>
                <a:xfrm flipH="1">
                  <a:off x="3755751" y="330517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8" name="Rounded Rectangle 537">
                  <a:extLst>
                    <a:ext uri="{FF2B5EF4-FFF2-40B4-BE49-F238E27FC236}">
                      <a16:creationId xmlns:a16="http://schemas.microsoft.com/office/drawing/2014/main" id="{A7B9656D-BFC9-40C2-8E92-B8F499DE266D}"/>
                    </a:ext>
                  </a:extLst>
                </p:cNvPr>
                <p:cNvSpPr/>
                <p:nvPr/>
              </p:nvSpPr>
              <p:spPr>
                <a:xfrm>
                  <a:off x="5111294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35" name="Rounded Rectangle 534">
                <a:extLst>
                  <a:ext uri="{FF2B5EF4-FFF2-40B4-BE49-F238E27FC236}">
                    <a16:creationId xmlns:a16="http://schemas.microsoft.com/office/drawing/2014/main" id="{4A32342F-661C-4C7A-BBD0-4F4D4F2BBBD4}"/>
                  </a:ext>
                </a:extLst>
              </p:cNvPr>
              <p:cNvSpPr/>
              <p:nvPr/>
            </p:nvSpPr>
            <p:spPr>
              <a:xfrm flipH="1">
                <a:off x="5579690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Rounded Rectangle 535">
                <a:extLst>
                  <a:ext uri="{FF2B5EF4-FFF2-40B4-BE49-F238E27FC236}">
                    <a16:creationId xmlns:a16="http://schemas.microsoft.com/office/drawing/2014/main" id="{1B6FE249-CB88-4182-A7C9-E9024E8D79D2}"/>
                  </a:ext>
                </a:extLst>
              </p:cNvPr>
              <p:cNvSpPr/>
              <p:nvPr/>
            </p:nvSpPr>
            <p:spPr>
              <a:xfrm flipH="1">
                <a:off x="5856418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AE7959A8-4F6C-4A38-B9F5-079C893007AA}"/>
                </a:ext>
              </a:extLst>
            </p:cNvPr>
            <p:cNvGrpSpPr/>
            <p:nvPr/>
          </p:nvGrpSpPr>
          <p:grpSpPr>
            <a:xfrm>
              <a:off x="3604435" y="3090180"/>
              <a:ext cx="2833545" cy="228600"/>
              <a:chOff x="4150896" y="5739064"/>
              <a:chExt cx="2833545" cy="228600"/>
            </a:xfrm>
          </p:grpSpPr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076DDA6B-F912-4CB6-979D-D9DC36F32569}"/>
                  </a:ext>
                </a:extLst>
              </p:cNvPr>
              <p:cNvCxnSpPr/>
              <p:nvPr/>
            </p:nvCxnSpPr>
            <p:spPr>
              <a:xfrm>
                <a:off x="4150896" y="5852177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" name="Rounded Rectangle 537">
                <a:extLst>
                  <a:ext uri="{FF2B5EF4-FFF2-40B4-BE49-F238E27FC236}">
                    <a16:creationId xmlns:a16="http://schemas.microsoft.com/office/drawing/2014/main" id="{7C67757A-7EA7-43F9-8030-20B9668254CC}"/>
                  </a:ext>
                </a:extLst>
              </p:cNvPr>
              <p:cNvSpPr/>
              <p:nvPr/>
            </p:nvSpPr>
            <p:spPr>
              <a:xfrm flipH="1">
                <a:off x="5081336" y="5741046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3" name="Rounded Rectangle 534">
                <a:extLst>
                  <a:ext uri="{FF2B5EF4-FFF2-40B4-BE49-F238E27FC236}">
                    <a16:creationId xmlns:a16="http://schemas.microsoft.com/office/drawing/2014/main" id="{84BC9C5B-2FEC-4B28-B32C-2DF4878AFC5B}"/>
                  </a:ext>
                </a:extLst>
              </p:cNvPr>
              <p:cNvSpPr/>
              <p:nvPr/>
            </p:nvSpPr>
            <p:spPr>
              <a:xfrm flipH="1">
                <a:off x="4221202" y="5739064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Rounded Rectangle 535">
                <a:extLst>
                  <a:ext uri="{FF2B5EF4-FFF2-40B4-BE49-F238E27FC236}">
                    <a16:creationId xmlns:a16="http://schemas.microsoft.com/office/drawing/2014/main" id="{5F4B46A5-8585-4319-8D5C-B9C0E1B2EAE7}"/>
                  </a:ext>
                </a:extLst>
              </p:cNvPr>
              <p:cNvSpPr/>
              <p:nvPr/>
            </p:nvSpPr>
            <p:spPr>
              <a:xfrm flipH="1">
                <a:off x="4497930" y="5739064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Rounded Rectangle 535">
                <a:extLst>
                  <a:ext uri="{FF2B5EF4-FFF2-40B4-BE49-F238E27FC236}">
                    <a16:creationId xmlns:a16="http://schemas.microsoft.com/office/drawing/2014/main" id="{07B8995D-801B-47C1-8777-86524D90BB7E}"/>
                  </a:ext>
                </a:extLst>
              </p:cNvPr>
              <p:cNvSpPr/>
              <p:nvPr/>
            </p:nvSpPr>
            <p:spPr>
              <a:xfrm flipH="1">
                <a:off x="4788088" y="5739064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97067C-1973-44A8-BE8E-98D079946A4A}"/>
                </a:ext>
              </a:extLst>
            </p:cNvPr>
            <p:cNvGrpSpPr/>
            <p:nvPr/>
          </p:nvGrpSpPr>
          <p:grpSpPr>
            <a:xfrm>
              <a:off x="3609815" y="2809796"/>
              <a:ext cx="2833545" cy="228600"/>
              <a:chOff x="4140759" y="5410200"/>
              <a:chExt cx="2833545" cy="228600"/>
            </a:xfrm>
          </p:grpSpPr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6BFDAE51-A024-4AE1-AADE-9BF915E565B4}"/>
                  </a:ext>
                </a:extLst>
              </p:cNvPr>
              <p:cNvGrpSpPr/>
              <p:nvPr/>
            </p:nvGrpSpPr>
            <p:grpSpPr>
              <a:xfrm>
                <a:off x="4140759" y="5410200"/>
                <a:ext cx="2833545" cy="228600"/>
                <a:chOff x="4150896" y="5739064"/>
                <a:chExt cx="2833545" cy="228600"/>
              </a:xfrm>
            </p:grpSpPr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18700608-8CC3-482D-916C-A847C8B57249}"/>
                    </a:ext>
                  </a:extLst>
                </p:cNvPr>
                <p:cNvCxnSpPr/>
                <p:nvPr/>
              </p:nvCxnSpPr>
              <p:spPr>
                <a:xfrm>
                  <a:off x="4150896" y="5852177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7" name="Rounded Rectangle 537">
                  <a:extLst>
                    <a:ext uri="{FF2B5EF4-FFF2-40B4-BE49-F238E27FC236}">
                      <a16:creationId xmlns:a16="http://schemas.microsoft.com/office/drawing/2014/main" id="{16FD8760-24E3-4AEE-88FC-946DCB951037}"/>
                    </a:ext>
                  </a:extLst>
                </p:cNvPr>
                <p:cNvSpPr/>
                <p:nvPr/>
              </p:nvSpPr>
              <p:spPr>
                <a:xfrm flipH="1">
                  <a:off x="5356169" y="5741046"/>
                  <a:ext cx="838200" cy="226487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8" name="Rounded Rectangle 534">
                  <a:extLst>
                    <a:ext uri="{FF2B5EF4-FFF2-40B4-BE49-F238E27FC236}">
                      <a16:creationId xmlns:a16="http://schemas.microsoft.com/office/drawing/2014/main" id="{E74D5A48-A83E-462C-A83D-790CE22CC2A7}"/>
                    </a:ext>
                  </a:extLst>
                </p:cNvPr>
                <p:cNvSpPr/>
                <p:nvPr/>
              </p:nvSpPr>
              <p:spPr>
                <a:xfrm flipH="1">
                  <a:off x="4221202" y="5739064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Rounded Rectangle 535">
                  <a:extLst>
                    <a:ext uri="{FF2B5EF4-FFF2-40B4-BE49-F238E27FC236}">
                      <a16:creationId xmlns:a16="http://schemas.microsoft.com/office/drawing/2014/main" id="{B83BF7B6-A397-48FA-9A8D-FE64ADF3C781}"/>
                    </a:ext>
                  </a:extLst>
                </p:cNvPr>
                <p:cNvSpPr/>
                <p:nvPr/>
              </p:nvSpPr>
              <p:spPr>
                <a:xfrm flipH="1">
                  <a:off x="4497930" y="5739064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Rounded Rectangle 535">
                  <a:extLst>
                    <a:ext uri="{FF2B5EF4-FFF2-40B4-BE49-F238E27FC236}">
                      <a16:creationId xmlns:a16="http://schemas.microsoft.com/office/drawing/2014/main" id="{BF99CFF2-A861-4A6A-8DA0-5614B3560E09}"/>
                    </a:ext>
                  </a:extLst>
                </p:cNvPr>
                <p:cNvSpPr/>
                <p:nvPr/>
              </p:nvSpPr>
              <p:spPr>
                <a:xfrm flipH="1">
                  <a:off x="4788088" y="5739064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1" name="Rounded Rectangle 535">
                <a:extLst>
                  <a:ext uri="{FF2B5EF4-FFF2-40B4-BE49-F238E27FC236}">
                    <a16:creationId xmlns:a16="http://schemas.microsoft.com/office/drawing/2014/main" id="{B80C755C-0F70-49D9-83B6-C0B9AD4C6812}"/>
                  </a:ext>
                </a:extLst>
              </p:cNvPr>
              <p:cNvSpPr/>
              <p:nvPr/>
            </p:nvSpPr>
            <p:spPr>
              <a:xfrm flipH="1">
                <a:off x="5052784" y="5410200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59F740B3-B715-4292-A824-4B27B15B7DE9}"/>
                </a:ext>
              </a:extLst>
            </p:cNvPr>
            <p:cNvGrpSpPr/>
            <p:nvPr/>
          </p:nvGrpSpPr>
          <p:grpSpPr>
            <a:xfrm>
              <a:off x="3644539" y="3383300"/>
              <a:ext cx="2833545" cy="228600"/>
              <a:chOff x="3496382" y="1974114"/>
              <a:chExt cx="2833545" cy="228600"/>
            </a:xfrm>
          </p:grpSpPr>
          <p:cxnSp>
            <p:nvCxnSpPr>
              <p:cNvPr id="268" name="Straight Connector 267">
                <a:extLst>
                  <a:ext uri="{FF2B5EF4-FFF2-40B4-BE49-F238E27FC236}">
                    <a16:creationId xmlns:a16="http://schemas.microsoft.com/office/drawing/2014/main" id="{3E876407-2257-465A-B52E-A5817258BFED}"/>
                  </a:ext>
                </a:extLst>
              </p:cNvPr>
              <p:cNvCxnSpPr/>
              <p:nvPr/>
            </p:nvCxnSpPr>
            <p:spPr>
              <a:xfrm flipH="1">
                <a:off x="3496382" y="20959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Rounded Rectangle 176">
                <a:extLst>
                  <a:ext uri="{FF2B5EF4-FFF2-40B4-BE49-F238E27FC236}">
                    <a16:creationId xmlns:a16="http://schemas.microsoft.com/office/drawing/2014/main" id="{7C70B482-F2CF-4099-ACC1-1C23DF2A4B28}"/>
                  </a:ext>
                </a:extLst>
              </p:cNvPr>
              <p:cNvSpPr/>
              <p:nvPr/>
            </p:nvSpPr>
            <p:spPr>
              <a:xfrm>
                <a:off x="3539224" y="1974114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0" name="Rounded Rectangle 173">
                <a:extLst>
                  <a:ext uri="{FF2B5EF4-FFF2-40B4-BE49-F238E27FC236}">
                    <a16:creationId xmlns:a16="http://schemas.microsoft.com/office/drawing/2014/main" id="{F3F6D777-B3DF-4C1B-8838-B74870FC5988}"/>
                  </a:ext>
                </a:extLst>
              </p:cNvPr>
              <p:cNvSpPr/>
              <p:nvPr/>
            </p:nvSpPr>
            <p:spPr>
              <a:xfrm>
                <a:off x="4403191" y="1974114"/>
                <a:ext cx="226809" cy="228600"/>
              </a:xfrm>
              <a:prstGeom prst="round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E22A5D0F-3F18-44E1-B919-FDAB7C57F8A7}"/>
                </a:ext>
              </a:extLst>
            </p:cNvPr>
            <p:cNvGrpSpPr/>
            <p:nvPr/>
          </p:nvGrpSpPr>
          <p:grpSpPr>
            <a:xfrm>
              <a:off x="3666490" y="4273636"/>
              <a:ext cx="2833545" cy="240787"/>
              <a:chOff x="3710695" y="4800600"/>
              <a:chExt cx="2833545" cy="240787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47EC3F8D-4C90-479A-8462-1F848A0AE071}"/>
                  </a:ext>
                </a:extLst>
              </p:cNvPr>
              <p:cNvCxnSpPr/>
              <p:nvPr/>
            </p:nvCxnSpPr>
            <p:spPr>
              <a:xfrm flipH="1">
                <a:off x="3710695" y="493378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3" name="Rounded Rectangle 484">
                <a:extLst>
                  <a:ext uri="{FF2B5EF4-FFF2-40B4-BE49-F238E27FC236}">
                    <a16:creationId xmlns:a16="http://schemas.microsoft.com/office/drawing/2014/main" id="{B4532CC4-9331-4C77-8F48-87BF61C644D6}"/>
                  </a:ext>
                </a:extLst>
              </p:cNvPr>
              <p:cNvSpPr/>
              <p:nvPr/>
            </p:nvSpPr>
            <p:spPr>
              <a:xfrm>
                <a:off x="4649737" y="4800600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Rounded Rectangle 482">
                <a:extLst>
                  <a:ext uri="{FF2B5EF4-FFF2-40B4-BE49-F238E27FC236}">
                    <a16:creationId xmlns:a16="http://schemas.microsoft.com/office/drawing/2014/main" id="{47D3F9E7-945A-4A05-AB36-A91CE1258491}"/>
                  </a:ext>
                </a:extLst>
              </p:cNvPr>
              <p:cNvSpPr/>
              <p:nvPr/>
            </p:nvSpPr>
            <p:spPr>
              <a:xfrm>
                <a:off x="4083137" y="4800600"/>
                <a:ext cx="177213" cy="226488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5" name="Rounded Rectangle 478">
                <a:extLst>
                  <a:ext uri="{FF2B5EF4-FFF2-40B4-BE49-F238E27FC236}">
                    <a16:creationId xmlns:a16="http://schemas.microsoft.com/office/drawing/2014/main" id="{179C4B36-4FDE-4118-87DF-424140C1A7FE}"/>
                  </a:ext>
                </a:extLst>
              </p:cNvPr>
              <p:cNvSpPr/>
              <p:nvPr/>
            </p:nvSpPr>
            <p:spPr>
              <a:xfrm>
                <a:off x="4466765" y="4800600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6" name="Rounded Rectangle 479">
                <a:extLst>
                  <a:ext uri="{FF2B5EF4-FFF2-40B4-BE49-F238E27FC236}">
                    <a16:creationId xmlns:a16="http://schemas.microsoft.com/office/drawing/2014/main" id="{BAF8EA00-7B3B-4473-88C5-AA5E12EB18EE}"/>
                  </a:ext>
                </a:extLst>
              </p:cNvPr>
              <p:cNvSpPr/>
              <p:nvPr/>
            </p:nvSpPr>
            <p:spPr>
              <a:xfrm>
                <a:off x="4283558" y="4800600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7" name="Rounded Rectangle 480">
                <a:extLst>
                  <a:ext uri="{FF2B5EF4-FFF2-40B4-BE49-F238E27FC236}">
                    <a16:creationId xmlns:a16="http://schemas.microsoft.com/office/drawing/2014/main" id="{116E12AA-5A4C-4F47-98B7-DC0106F142B9}"/>
                  </a:ext>
                </a:extLst>
              </p:cNvPr>
              <p:cNvSpPr/>
              <p:nvPr/>
            </p:nvSpPr>
            <p:spPr>
              <a:xfrm>
                <a:off x="3761096" y="4800600"/>
                <a:ext cx="164555" cy="229261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8" name="Rounded Rectangle 485">
                <a:extLst>
                  <a:ext uri="{FF2B5EF4-FFF2-40B4-BE49-F238E27FC236}">
                    <a16:creationId xmlns:a16="http://schemas.microsoft.com/office/drawing/2014/main" id="{C57F6B9B-1C1D-4D3F-ACBB-812A10E6D13D}"/>
                  </a:ext>
                </a:extLst>
              </p:cNvPr>
              <p:cNvSpPr/>
              <p:nvPr/>
            </p:nvSpPr>
            <p:spPr>
              <a:xfrm>
                <a:off x="3948750" y="4800600"/>
                <a:ext cx="114941" cy="240787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3111D1E-CA11-49FD-B1A0-D250E3AFDC22}"/>
                </a:ext>
              </a:extLst>
            </p:cNvPr>
            <p:cNvGrpSpPr/>
            <p:nvPr/>
          </p:nvGrpSpPr>
          <p:grpSpPr>
            <a:xfrm>
              <a:off x="3656571" y="4825443"/>
              <a:ext cx="2833545" cy="232608"/>
              <a:chOff x="4166936" y="4836696"/>
              <a:chExt cx="2833545" cy="232608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94BF5B01-A30A-426D-98C3-87661103E4AD}"/>
                  </a:ext>
                </a:extLst>
              </p:cNvPr>
              <p:cNvGrpSpPr/>
              <p:nvPr/>
            </p:nvGrpSpPr>
            <p:grpSpPr>
              <a:xfrm>
                <a:off x="4166936" y="4840704"/>
                <a:ext cx="2833545" cy="228600"/>
                <a:chOff x="3496382" y="1974114"/>
                <a:chExt cx="2833545" cy="228600"/>
              </a:xfrm>
            </p:grpSpPr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738A80C5-B8DD-41D2-A901-DDD8439E8834}"/>
                    </a:ext>
                  </a:extLst>
                </p:cNvPr>
                <p:cNvCxnSpPr/>
                <p:nvPr/>
              </p:nvCxnSpPr>
              <p:spPr>
                <a:xfrm flipH="1">
                  <a:off x="3496382" y="20959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2" name="Rounded Rectangle 176">
                  <a:extLst>
                    <a:ext uri="{FF2B5EF4-FFF2-40B4-BE49-F238E27FC236}">
                      <a16:creationId xmlns:a16="http://schemas.microsoft.com/office/drawing/2014/main" id="{4F6CDE59-7B02-41AA-B80F-8B89BC80F106}"/>
                    </a:ext>
                  </a:extLst>
                </p:cNvPr>
                <p:cNvSpPr/>
                <p:nvPr/>
              </p:nvSpPr>
              <p:spPr>
                <a:xfrm>
                  <a:off x="3539224" y="1974114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3" name="Rounded Rectangle 173">
                  <a:extLst>
                    <a:ext uri="{FF2B5EF4-FFF2-40B4-BE49-F238E27FC236}">
                      <a16:creationId xmlns:a16="http://schemas.microsoft.com/office/drawing/2014/main" id="{A62C63DC-6BD8-4688-A1E4-D6D8B3649184}"/>
                    </a:ext>
                  </a:extLst>
                </p:cNvPr>
                <p:cNvSpPr/>
                <p:nvPr/>
              </p:nvSpPr>
              <p:spPr>
                <a:xfrm>
                  <a:off x="4403191" y="1974114"/>
                  <a:ext cx="226809" cy="228600"/>
                </a:xfrm>
                <a:prstGeom prst="roundRect">
                  <a:avLst/>
                </a:prstGeom>
                <a:solidFill>
                  <a:srgbClr val="9933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84" name="Rounded Rectangle 173">
                <a:extLst>
                  <a:ext uri="{FF2B5EF4-FFF2-40B4-BE49-F238E27FC236}">
                    <a16:creationId xmlns:a16="http://schemas.microsoft.com/office/drawing/2014/main" id="{02A2D69B-5BA2-4851-86C3-EF44EAE97D29}"/>
                  </a:ext>
                </a:extLst>
              </p:cNvPr>
              <p:cNvSpPr/>
              <p:nvPr/>
            </p:nvSpPr>
            <p:spPr>
              <a:xfrm>
                <a:off x="5339799" y="4836696"/>
                <a:ext cx="226809" cy="228600"/>
              </a:xfrm>
              <a:prstGeom prst="roundRect">
                <a:avLst/>
              </a:prstGeom>
              <a:solidFill>
                <a:srgbClr val="99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38B62DF-A4F2-4D8A-A806-70DC040E9B65}"/>
                </a:ext>
              </a:extLst>
            </p:cNvPr>
            <p:cNvGrpSpPr/>
            <p:nvPr/>
          </p:nvGrpSpPr>
          <p:grpSpPr>
            <a:xfrm>
              <a:off x="3667936" y="3980868"/>
              <a:ext cx="3151350" cy="228600"/>
              <a:chOff x="4178301" y="3938336"/>
              <a:chExt cx="3151350" cy="228600"/>
            </a:xfrm>
          </p:grpSpPr>
          <p:grpSp>
            <p:nvGrpSpPr>
              <p:cNvPr id="287" name="Group 286">
                <a:extLst>
                  <a:ext uri="{FF2B5EF4-FFF2-40B4-BE49-F238E27FC236}">
                    <a16:creationId xmlns:a16="http://schemas.microsoft.com/office/drawing/2014/main" id="{37B483D6-2704-4663-8A77-A1EF0C9FCE77}"/>
                  </a:ext>
                </a:extLst>
              </p:cNvPr>
              <p:cNvGrpSpPr/>
              <p:nvPr/>
            </p:nvGrpSpPr>
            <p:grpSpPr>
              <a:xfrm>
                <a:off x="4178301" y="3938336"/>
                <a:ext cx="3151350" cy="228600"/>
                <a:chOff x="6083301" y="4985890"/>
                <a:chExt cx="3151350" cy="228600"/>
              </a:xfrm>
            </p:grpSpPr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338B3343-C4BA-4E69-A1F9-C2FA670DDB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83301" y="5106772"/>
                  <a:ext cx="315135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9" name="Rounded Rectangle 357">
                  <a:extLst>
                    <a:ext uri="{FF2B5EF4-FFF2-40B4-BE49-F238E27FC236}">
                      <a16:creationId xmlns:a16="http://schemas.microsoft.com/office/drawing/2014/main" id="{C10F8478-8058-45C0-AADF-ECF567B17792}"/>
                    </a:ext>
                  </a:extLst>
                </p:cNvPr>
                <p:cNvSpPr/>
                <p:nvPr/>
              </p:nvSpPr>
              <p:spPr>
                <a:xfrm>
                  <a:off x="8329864" y="4985890"/>
                  <a:ext cx="838200" cy="226487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0" name="Rounded Rectangle 354">
                  <a:extLst>
                    <a:ext uri="{FF2B5EF4-FFF2-40B4-BE49-F238E27FC236}">
                      <a16:creationId xmlns:a16="http://schemas.microsoft.com/office/drawing/2014/main" id="{42D5B08B-DCF6-47C7-B5BD-A6D333D4B39F}"/>
                    </a:ext>
                  </a:extLst>
                </p:cNvPr>
                <p:cNvSpPr/>
                <p:nvPr/>
              </p:nvSpPr>
              <p:spPr>
                <a:xfrm>
                  <a:off x="6122924" y="4985890"/>
                  <a:ext cx="265176" cy="228600"/>
                </a:xfrm>
                <a:prstGeom prst="roundRect">
                  <a:avLst/>
                </a:prstGeom>
                <a:pattFill prst="dkHorz">
                  <a:fgClr>
                    <a:schemeClr val="accent5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1" name="Rounded Rectangle 355">
                  <a:extLst>
                    <a:ext uri="{FF2B5EF4-FFF2-40B4-BE49-F238E27FC236}">
                      <a16:creationId xmlns:a16="http://schemas.microsoft.com/office/drawing/2014/main" id="{9A0CC034-219B-4650-B1E7-4534AC72C8E5}"/>
                    </a:ext>
                  </a:extLst>
                </p:cNvPr>
                <p:cNvSpPr/>
                <p:nvPr/>
              </p:nvSpPr>
              <p:spPr>
                <a:xfrm>
                  <a:off x="6402324" y="4985890"/>
                  <a:ext cx="265176" cy="228600"/>
                </a:xfrm>
                <a:prstGeom prst="roundRect">
                  <a:avLst/>
                </a:prstGeom>
                <a:pattFill prst="dkHorz">
                  <a:fgClr>
                    <a:schemeClr val="accent5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3" name="Rounded Rectangle 346">
                  <a:extLst>
                    <a:ext uri="{FF2B5EF4-FFF2-40B4-BE49-F238E27FC236}">
                      <a16:creationId xmlns:a16="http://schemas.microsoft.com/office/drawing/2014/main" id="{D496E79A-7EDB-45B1-9AEB-6C89711CB8EF}"/>
                    </a:ext>
                  </a:extLst>
                </p:cNvPr>
                <p:cNvSpPr/>
                <p:nvPr/>
              </p:nvSpPr>
              <p:spPr>
                <a:xfrm>
                  <a:off x="6954774" y="4985890"/>
                  <a:ext cx="265176" cy="228600"/>
                </a:xfrm>
                <a:prstGeom prst="roundRect">
                  <a:avLst/>
                </a:prstGeom>
                <a:solidFill>
                  <a:srgbClr val="7030A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4" name="Rounded Rectangle 347">
                  <a:extLst>
                    <a:ext uri="{FF2B5EF4-FFF2-40B4-BE49-F238E27FC236}">
                      <a16:creationId xmlns:a16="http://schemas.microsoft.com/office/drawing/2014/main" id="{E89DD95E-FC2D-4A91-9FEB-A5242AD63EE1}"/>
                    </a:ext>
                  </a:extLst>
                </p:cNvPr>
                <p:cNvSpPr/>
                <p:nvPr/>
              </p:nvSpPr>
              <p:spPr>
                <a:xfrm>
                  <a:off x="7498859" y="4985890"/>
                  <a:ext cx="265176" cy="228600"/>
                </a:xfrm>
                <a:prstGeom prst="roundRect">
                  <a:avLst/>
                </a:prstGeom>
                <a:solidFill>
                  <a:srgbClr val="7030A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5" name="Rounded Rectangle 359">
                  <a:extLst>
                    <a:ext uri="{FF2B5EF4-FFF2-40B4-BE49-F238E27FC236}">
                      <a16:creationId xmlns:a16="http://schemas.microsoft.com/office/drawing/2014/main" id="{3A267762-2D35-4D4B-A483-DB2C245541BA}"/>
                    </a:ext>
                  </a:extLst>
                </p:cNvPr>
                <p:cNvSpPr/>
                <p:nvPr/>
              </p:nvSpPr>
              <p:spPr>
                <a:xfrm>
                  <a:off x="7229006" y="4985890"/>
                  <a:ext cx="265176" cy="228600"/>
                </a:xfrm>
                <a:prstGeom prst="roundRect">
                  <a:avLst/>
                </a:prstGeom>
                <a:solidFill>
                  <a:srgbClr val="7030A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6" name="Rounded Rectangle 362">
                  <a:extLst>
                    <a:ext uri="{FF2B5EF4-FFF2-40B4-BE49-F238E27FC236}">
                      <a16:creationId xmlns:a16="http://schemas.microsoft.com/office/drawing/2014/main" id="{F57F374E-556C-4AC5-B809-738CED5ED70C}"/>
                    </a:ext>
                  </a:extLst>
                </p:cNvPr>
                <p:cNvSpPr/>
                <p:nvPr/>
              </p:nvSpPr>
              <p:spPr>
                <a:xfrm>
                  <a:off x="7780274" y="4985890"/>
                  <a:ext cx="265176" cy="228600"/>
                </a:xfrm>
                <a:prstGeom prst="roundRect">
                  <a:avLst/>
                </a:prstGeom>
                <a:solidFill>
                  <a:srgbClr val="7030A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7" name="Rounded Rectangle 336">
                  <a:extLst>
                    <a:ext uri="{FF2B5EF4-FFF2-40B4-BE49-F238E27FC236}">
                      <a16:creationId xmlns:a16="http://schemas.microsoft.com/office/drawing/2014/main" id="{C8FAA5A7-4522-4228-B59F-ED7A127A1095}"/>
                    </a:ext>
                  </a:extLst>
                </p:cNvPr>
                <p:cNvSpPr/>
                <p:nvPr/>
              </p:nvSpPr>
              <p:spPr>
                <a:xfrm>
                  <a:off x="6675374" y="4985890"/>
                  <a:ext cx="265176" cy="228600"/>
                </a:xfrm>
                <a:prstGeom prst="roundRect">
                  <a:avLst/>
                </a:prstGeom>
                <a:solidFill>
                  <a:srgbClr val="7030A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98" name="Rounded Rectangle 362">
                <a:extLst>
                  <a:ext uri="{FF2B5EF4-FFF2-40B4-BE49-F238E27FC236}">
                    <a16:creationId xmlns:a16="http://schemas.microsoft.com/office/drawing/2014/main" id="{6F5CFD6A-4903-40FC-8DC9-EAFBE965DDB1}"/>
                  </a:ext>
                </a:extLst>
              </p:cNvPr>
              <p:cNvSpPr/>
              <p:nvPr/>
            </p:nvSpPr>
            <p:spPr>
              <a:xfrm>
                <a:off x="6151664" y="3938336"/>
                <a:ext cx="265176" cy="228600"/>
              </a:xfrm>
              <a:prstGeom prst="roundRect">
                <a:avLst/>
              </a:prstGeom>
              <a:solidFill>
                <a:srgbClr val="7030A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BCF727B1-CD59-4918-BD1B-1E3138DE2761}"/>
                </a:ext>
              </a:extLst>
            </p:cNvPr>
            <p:cNvGrpSpPr/>
            <p:nvPr/>
          </p:nvGrpSpPr>
          <p:grpSpPr>
            <a:xfrm>
              <a:off x="3616387" y="4550284"/>
              <a:ext cx="2833545" cy="228600"/>
              <a:chOff x="5509384" y="7824849"/>
              <a:chExt cx="2833545" cy="228600"/>
            </a:xfrm>
          </p:grpSpPr>
          <p:grpSp>
            <p:nvGrpSpPr>
              <p:cNvPr id="300" name="Group 299">
                <a:extLst>
                  <a:ext uri="{FF2B5EF4-FFF2-40B4-BE49-F238E27FC236}">
                    <a16:creationId xmlns:a16="http://schemas.microsoft.com/office/drawing/2014/main" id="{EDC73898-13F3-404E-BD5B-227334B1A6FF}"/>
                  </a:ext>
                </a:extLst>
              </p:cNvPr>
              <p:cNvGrpSpPr/>
              <p:nvPr/>
            </p:nvGrpSpPr>
            <p:grpSpPr>
              <a:xfrm flipH="1">
                <a:off x="5509384" y="7826831"/>
                <a:ext cx="2833545" cy="226487"/>
                <a:chOff x="3755751" y="3155619"/>
                <a:chExt cx="2833545" cy="304799"/>
              </a:xfrm>
            </p:grpSpPr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2125F49B-7AB8-4168-AA9F-4882F179B6D4}"/>
                    </a:ext>
                  </a:extLst>
                </p:cNvPr>
                <p:cNvCxnSpPr/>
                <p:nvPr/>
              </p:nvCxnSpPr>
              <p:spPr>
                <a:xfrm flipH="1">
                  <a:off x="3755751" y="330517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4" name="Rounded Rectangle 537">
                  <a:extLst>
                    <a:ext uri="{FF2B5EF4-FFF2-40B4-BE49-F238E27FC236}">
                      <a16:creationId xmlns:a16="http://schemas.microsoft.com/office/drawing/2014/main" id="{18427513-0BCB-49F7-B8DA-2B2E5D405A9B}"/>
                    </a:ext>
                  </a:extLst>
                </p:cNvPr>
                <p:cNvSpPr/>
                <p:nvPr/>
              </p:nvSpPr>
              <p:spPr>
                <a:xfrm>
                  <a:off x="5111294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01" name="Rounded Rectangle 534">
                <a:extLst>
                  <a:ext uri="{FF2B5EF4-FFF2-40B4-BE49-F238E27FC236}">
                    <a16:creationId xmlns:a16="http://schemas.microsoft.com/office/drawing/2014/main" id="{080E4FC1-0FD3-427D-9F8C-111560A42CE3}"/>
                  </a:ext>
                </a:extLst>
              </p:cNvPr>
              <p:cNvSpPr/>
              <p:nvPr/>
            </p:nvSpPr>
            <p:spPr>
              <a:xfrm flipH="1">
                <a:off x="5579690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Rounded Rectangle 535">
                <a:extLst>
                  <a:ext uri="{FF2B5EF4-FFF2-40B4-BE49-F238E27FC236}">
                    <a16:creationId xmlns:a16="http://schemas.microsoft.com/office/drawing/2014/main" id="{E5A5A62E-930D-4D3A-9C33-6FBA96037A57}"/>
                  </a:ext>
                </a:extLst>
              </p:cNvPr>
              <p:cNvSpPr/>
              <p:nvPr/>
            </p:nvSpPr>
            <p:spPr>
              <a:xfrm flipH="1">
                <a:off x="5856418" y="7824849"/>
                <a:ext cx="265176" cy="228600"/>
              </a:xfrm>
              <a:prstGeom prst="roundRect">
                <a:avLst/>
              </a:prstGeom>
              <a:pattFill prst="pct80">
                <a:fgClr>
                  <a:srgbClr val="00B0F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19DE7FD-B1AF-4406-995F-89D45E4E6A32}"/>
                </a:ext>
              </a:extLst>
            </p:cNvPr>
            <p:cNvGrpSpPr/>
            <p:nvPr/>
          </p:nvGrpSpPr>
          <p:grpSpPr>
            <a:xfrm>
              <a:off x="3659369" y="1968798"/>
              <a:ext cx="2833545" cy="237744"/>
              <a:chOff x="4191000" y="1905000"/>
              <a:chExt cx="2833545" cy="237744"/>
            </a:xfrm>
          </p:grpSpPr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68A77928-7E2E-4CF9-AEF8-084094B426FF}"/>
                  </a:ext>
                </a:extLst>
              </p:cNvPr>
              <p:cNvCxnSpPr/>
              <p:nvPr/>
            </p:nvCxnSpPr>
            <p:spPr>
              <a:xfrm flipH="1">
                <a:off x="4191000" y="2036134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Rounded Rectangle 165"/>
              <p:cNvSpPr/>
              <p:nvPr/>
            </p:nvSpPr>
            <p:spPr>
              <a:xfrm>
                <a:off x="5760589" y="1905000"/>
                <a:ext cx="838200" cy="237744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5" name="Rounded Rectangle 244"/>
              <p:cNvSpPr/>
              <p:nvPr/>
            </p:nvSpPr>
            <p:spPr>
              <a:xfrm>
                <a:off x="4247438" y="1905000"/>
                <a:ext cx="178628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Rounded Rectangle 245"/>
              <p:cNvSpPr/>
              <p:nvPr/>
            </p:nvSpPr>
            <p:spPr>
              <a:xfrm>
                <a:off x="4424406" y="1905000"/>
                <a:ext cx="178628" cy="237744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Rounded Rectangle 253"/>
              <p:cNvSpPr/>
              <p:nvPr/>
            </p:nvSpPr>
            <p:spPr>
              <a:xfrm>
                <a:off x="4626062" y="1905000"/>
                <a:ext cx="118872" cy="237744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8" name="Rounded Rectangle 487"/>
              <p:cNvSpPr/>
              <p:nvPr/>
            </p:nvSpPr>
            <p:spPr>
              <a:xfrm>
                <a:off x="4751036" y="1905000"/>
                <a:ext cx="118872" cy="237744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Rounded Rectangle 247"/>
              <p:cNvSpPr/>
              <p:nvPr/>
            </p:nvSpPr>
            <p:spPr>
              <a:xfrm>
                <a:off x="4864005" y="1905000"/>
                <a:ext cx="114941" cy="237744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9" name="Rounded Rectangle 248"/>
              <p:cNvSpPr/>
              <p:nvPr/>
            </p:nvSpPr>
            <p:spPr>
              <a:xfrm>
                <a:off x="4984617" y="1905000"/>
                <a:ext cx="114941" cy="237744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9" name="Rounded Rectangle 488"/>
              <p:cNvSpPr/>
              <p:nvPr/>
            </p:nvSpPr>
            <p:spPr>
              <a:xfrm>
                <a:off x="5120117" y="1905000"/>
                <a:ext cx="118872" cy="237744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Rounded Rectangle 246"/>
              <p:cNvSpPr/>
              <p:nvPr/>
            </p:nvSpPr>
            <p:spPr>
              <a:xfrm>
                <a:off x="5249034" y="1905000"/>
                <a:ext cx="118872" cy="237744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Rounded Rectangle 249"/>
              <p:cNvSpPr/>
              <p:nvPr/>
            </p:nvSpPr>
            <p:spPr>
              <a:xfrm>
                <a:off x="5505803" y="1905000"/>
                <a:ext cx="118872" cy="237744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Rounded Rectangle 250"/>
              <p:cNvSpPr/>
              <p:nvPr/>
            </p:nvSpPr>
            <p:spPr>
              <a:xfrm>
                <a:off x="5633729" y="1905000"/>
                <a:ext cx="118872" cy="237744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0" name="Rounded Rectangle 489"/>
              <p:cNvSpPr/>
              <p:nvPr/>
            </p:nvSpPr>
            <p:spPr>
              <a:xfrm>
                <a:off x="5376523" y="1905000"/>
                <a:ext cx="118872" cy="237744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543017"/>
              </p:ext>
            </p:extLst>
          </p:nvPr>
        </p:nvGraphicFramePr>
        <p:xfrm>
          <a:off x="228810" y="238125"/>
          <a:ext cx="3352589" cy="4817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0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m.31133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m.44549, m.44547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m.24221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m.21496, m.51328, m.9990, m.11102, m.21497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m.5584, m.3123, m.20157, m.20155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m.23694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m.21774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m.28072, m.28077, m.28066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m.52363, m.18447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m.33522, m.16331, m.7126, m.33526, m.22461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m.20173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m.11106,, m.7124, m.11107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m.8965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m.39048, m.39053, m.39056, m.39050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m.12633, m.12632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m.4721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72" name="Rounded Rectangle 22">
            <a:extLst>
              <a:ext uri="{FF2B5EF4-FFF2-40B4-BE49-F238E27FC236}">
                <a16:creationId xmlns:a16="http://schemas.microsoft.com/office/drawing/2014/main" id="{EB3F9320-DF42-43AF-9B47-CD4E33287543}"/>
              </a:ext>
            </a:extLst>
          </p:cNvPr>
          <p:cNvSpPr/>
          <p:nvPr/>
        </p:nvSpPr>
        <p:spPr>
          <a:xfrm>
            <a:off x="-797256" y="1432682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3" name="Rounded Rectangle 31">
            <a:extLst>
              <a:ext uri="{FF2B5EF4-FFF2-40B4-BE49-F238E27FC236}">
                <a16:creationId xmlns:a16="http://schemas.microsoft.com/office/drawing/2014/main" id="{5AD00FE8-9A42-43FB-8C21-8069F647E9CC}"/>
              </a:ext>
            </a:extLst>
          </p:cNvPr>
          <p:cNvSpPr/>
          <p:nvPr/>
        </p:nvSpPr>
        <p:spPr>
          <a:xfrm>
            <a:off x="-797256" y="1833018"/>
            <a:ext cx="914400" cy="36576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err="1">
                <a:solidFill>
                  <a:schemeClr val="tx1"/>
                </a:solidFill>
              </a:rPr>
              <a:t>Gal_lectin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74" name="Rounded Rectangle 1">
            <a:extLst>
              <a:ext uri="{FF2B5EF4-FFF2-40B4-BE49-F238E27FC236}">
                <a16:creationId xmlns:a16="http://schemas.microsoft.com/office/drawing/2014/main" id="{934CD658-FF8D-4FBD-B8D7-976A8D7B19A2}"/>
              </a:ext>
            </a:extLst>
          </p:cNvPr>
          <p:cNvSpPr/>
          <p:nvPr/>
        </p:nvSpPr>
        <p:spPr>
          <a:xfrm>
            <a:off x="-797256" y="222115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175" name="Rounded Rectangle 4">
            <a:extLst>
              <a:ext uri="{FF2B5EF4-FFF2-40B4-BE49-F238E27FC236}">
                <a16:creationId xmlns:a16="http://schemas.microsoft.com/office/drawing/2014/main" id="{59F05E48-1E8F-4616-97F3-5084B4546E36}"/>
              </a:ext>
            </a:extLst>
          </p:cNvPr>
          <p:cNvSpPr/>
          <p:nvPr/>
        </p:nvSpPr>
        <p:spPr>
          <a:xfrm>
            <a:off x="-797256" y="619159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</a:t>
            </a:r>
          </a:p>
        </p:txBody>
      </p:sp>
      <p:sp>
        <p:nvSpPr>
          <p:cNvPr id="176" name="Rounded Rectangle 745">
            <a:extLst>
              <a:ext uri="{FF2B5EF4-FFF2-40B4-BE49-F238E27FC236}">
                <a16:creationId xmlns:a16="http://schemas.microsoft.com/office/drawing/2014/main" id="{CCCBC01C-2E9B-42E9-A518-58B93883F02F}"/>
              </a:ext>
            </a:extLst>
          </p:cNvPr>
          <p:cNvSpPr/>
          <p:nvPr/>
        </p:nvSpPr>
        <p:spPr>
          <a:xfrm>
            <a:off x="-797256" y="1029851"/>
            <a:ext cx="914400" cy="365760"/>
          </a:xfrm>
          <a:prstGeom prst="roundRect">
            <a:avLst/>
          </a:prstGeom>
          <a:pattFill prst="lgCheck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SGL</a:t>
            </a:r>
          </a:p>
        </p:txBody>
      </p:sp>
      <p:sp>
        <p:nvSpPr>
          <p:cNvPr id="177" name="Rounded Rectangle 67">
            <a:extLst>
              <a:ext uri="{FF2B5EF4-FFF2-40B4-BE49-F238E27FC236}">
                <a16:creationId xmlns:a16="http://schemas.microsoft.com/office/drawing/2014/main" id="{42C95C04-080F-4163-8937-1FBAD3DBA64C}"/>
              </a:ext>
            </a:extLst>
          </p:cNvPr>
          <p:cNvSpPr/>
          <p:nvPr/>
        </p:nvSpPr>
        <p:spPr>
          <a:xfrm>
            <a:off x="-797256" y="2213752"/>
            <a:ext cx="914400" cy="36576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  <p:sp>
        <p:nvSpPr>
          <p:cNvPr id="179" name="Rounded Rectangle 159">
            <a:extLst>
              <a:ext uri="{FF2B5EF4-FFF2-40B4-BE49-F238E27FC236}">
                <a16:creationId xmlns:a16="http://schemas.microsoft.com/office/drawing/2014/main" id="{2B33B081-82E0-4D00-A208-936D95D1BE4C}"/>
              </a:ext>
            </a:extLst>
          </p:cNvPr>
          <p:cNvSpPr/>
          <p:nvPr/>
        </p:nvSpPr>
        <p:spPr>
          <a:xfrm>
            <a:off x="-797256" y="2608312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180" name="Rounded Rectangle 79">
            <a:extLst>
              <a:ext uri="{FF2B5EF4-FFF2-40B4-BE49-F238E27FC236}">
                <a16:creationId xmlns:a16="http://schemas.microsoft.com/office/drawing/2014/main" id="{968D732B-D9E5-4110-A09D-38150C35597A}"/>
              </a:ext>
            </a:extLst>
          </p:cNvPr>
          <p:cNvSpPr/>
          <p:nvPr/>
        </p:nvSpPr>
        <p:spPr>
          <a:xfrm>
            <a:off x="-797256" y="3030445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181" name="Rounded Rectangle 186">
            <a:extLst>
              <a:ext uri="{FF2B5EF4-FFF2-40B4-BE49-F238E27FC236}">
                <a16:creationId xmlns:a16="http://schemas.microsoft.com/office/drawing/2014/main" id="{C8D682CC-46E5-4996-90B6-44490523479B}"/>
              </a:ext>
            </a:extLst>
          </p:cNvPr>
          <p:cNvSpPr/>
          <p:nvPr/>
        </p:nvSpPr>
        <p:spPr>
          <a:xfrm>
            <a:off x="-797256" y="3434397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2" name="Rounded Rectangle 124">
            <a:extLst>
              <a:ext uri="{FF2B5EF4-FFF2-40B4-BE49-F238E27FC236}">
                <a16:creationId xmlns:a16="http://schemas.microsoft.com/office/drawing/2014/main" id="{FD0753AB-21A2-4835-A6D7-48F409832110}"/>
              </a:ext>
            </a:extLst>
          </p:cNvPr>
          <p:cNvSpPr/>
          <p:nvPr/>
        </p:nvSpPr>
        <p:spPr>
          <a:xfrm>
            <a:off x="-797256" y="3835821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3" name="Rounded Rectangle 136">
            <a:extLst>
              <a:ext uri="{FF2B5EF4-FFF2-40B4-BE49-F238E27FC236}">
                <a16:creationId xmlns:a16="http://schemas.microsoft.com/office/drawing/2014/main" id="{1983DE52-FF13-4F3B-BD6E-C5DD2B05F368}"/>
              </a:ext>
            </a:extLst>
          </p:cNvPr>
          <p:cNvSpPr/>
          <p:nvPr/>
        </p:nvSpPr>
        <p:spPr>
          <a:xfrm>
            <a:off x="-797256" y="4223846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184" name="Rounded Rectangle 139">
            <a:extLst>
              <a:ext uri="{FF2B5EF4-FFF2-40B4-BE49-F238E27FC236}">
                <a16:creationId xmlns:a16="http://schemas.microsoft.com/office/drawing/2014/main" id="{096B26FA-C849-47DB-85EE-ED244F24DC4F}"/>
              </a:ext>
            </a:extLst>
          </p:cNvPr>
          <p:cNvSpPr/>
          <p:nvPr/>
        </p:nvSpPr>
        <p:spPr>
          <a:xfrm>
            <a:off x="-797256" y="4630275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189" name="Rounded Rectangle 519">
            <a:extLst>
              <a:ext uri="{FF2B5EF4-FFF2-40B4-BE49-F238E27FC236}">
                <a16:creationId xmlns:a16="http://schemas.microsoft.com/office/drawing/2014/main" id="{89B69B02-4675-44BF-938A-1F5809B72F43}"/>
              </a:ext>
            </a:extLst>
          </p:cNvPr>
          <p:cNvSpPr/>
          <p:nvPr/>
        </p:nvSpPr>
        <p:spPr>
          <a:xfrm>
            <a:off x="-797256" y="5421254"/>
            <a:ext cx="914400" cy="36576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Death </a:t>
            </a:r>
          </a:p>
        </p:txBody>
      </p:sp>
      <p:sp>
        <p:nvSpPr>
          <p:cNvPr id="192" name="Rounded Rectangle 18">
            <a:extLst>
              <a:ext uri="{FF2B5EF4-FFF2-40B4-BE49-F238E27FC236}">
                <a16:creationId xmlns:a16="http://schemas.microsoft.com/office/drawing/2014/main" id="{30275F22-9E2E-4619-B707-BD827BA201A8}"/>
              </a:ext>
            </a:extLst>
          </p:cNvPr>
          <p:cNvSpPr/>
          <p:nvPr/>
        </p:nvSpPr>
        <p:spPr>
          <a:xfrm>
            <a:off x="-797256" y="5026696"/>
            <a:ext cx="914400" cy="365760"/>
          </a:xfrm>
          <a:prstGeom prst="roundRect">
            <a:avLst/>
          </a:prstGeom>
          <a:solidFill>
            <a:srgbClr val="FF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I-set</a:t>
            </a:r>
          </a:p>
        </p:txBody>
      </p:sp>
      <p:sp>
        <p:nvSpPr>
          <p:cNvPr id="193" name="Rounded Rectangle 278">
            <a:extLst>
              <a:ext uri="{FF2B5EF4-FFF2-40B4-BE49-F238E27FC236}">
                <a16:creationId xmlns:a16="http://schemas.microsoft.com/office/drawing/2014/main" id="{15C4F049-7CD0-4BFF-8D07-B591F0DC000C}"/>
              </a:ext>
            </a:extLst>
          </p:cNvPr>
          <p:cNvSpPr/>
          <p:nvPr/>
        </p:nvSpPr>
        <p:spPr>
          <a:xfrm>
            <a:off x="-797256" y="6984563"/>
            <a:ext cx="914400" cy="365760"/>
          </a:xfrm>
          <a:prstGeom prst="roundRect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Hyd_WA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4" name="Rounded Rectangle 284">
            <a:extLst>
              <a:ext uri="{FF2B5EF4-FFF2-40B4-BE49-F238E27FC236}">
                <a16:creationId xmlns:a16="http://schemas.microsoft.com/office/drawing/2014/main" id="{C04D4C40-8172-4747-B2B8-56C0BCC69562}"/>
              </a:ext>
            </a:extLst>
          </p:cNvPr>
          <p:cNvSpPr/>
          <p:nvPr/>
        </p:nvSpPr>
        <p:spPr>
          <a:xfrm>
            <a:off x="-797256" y="6203227"/>
            <a:ext cx="914400" cy="365760"/>
          </a:xfrm>
          <a:prstGeom prst="roundRect">
            <a:avLst/>
          </a:prstGeom>
          <a:pattFill prst="pct80">
            <a:fgClr>
              <a:srgbClr val="00B0F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Med3</a:t>
            </a:r>
          </a:p>
        </p:txBody>
      </p:sp>
      <p:sp>
        <p:nvSpPr>
          <p:cNvPr id="242" name="Rounded Rectangle 291">
            <a:extLst>
              <a:ext uri="{FF2B5EF4-FFF2-40B4-BE49-F238E27FC236}">
                <a16:creationId xmlns:a16="http://schemas.microsoft.com/office/drawing/2014/main" id="{57EBC856-7CC4-47B5-B7DF-1B600BD179C9}"/>
              </a:ext>
            </a:extLst>
          </p:cNvPr>
          <p:cNvSpPr/>
          <p:nvPr/>
        </p:nvSpPr>
        <p:spPr>
          <a:xfrm>
            <a:off x="-797256" y="7379344"/>
            <a:ext cx="914400" cy="365760"/>
          </a:xfrm>
          <a:prstGeom prst="roundRect">
            <a:avLst/>
          </a:prstGeom>
          <a:pattFill prst="wdUpDiag">
            <a:fgClr>
              <a:srgbClr val="6633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>
                <a:solidFill>
                  <a:schemeClr val="tx1"/>
                </a:solidFill>
              </a:rPr>
              <a:t>Tachylectin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263" name="Rounded Rectangle 358">
            <a:extLst>
              <a:ext uri="{FF2B5EF4-FFF2-40B4-BE49-F238E27FC236}">
                <a16:creationId xmlns:a16="http://schemas.microsoft.com/office/drawing/2014/main" id="{5E85C0EB-2774-4FB1-9BF3-E8DD5FF310DE}"/>
              </a:ext>
            </a:extLst>
          </p:cNvPr>
          <p:cNvSpPr/>
          <p:nvPr/>
        </p:nvSpPr>
        <p:spPr>
          <a:xfrm>
            <a:off x="-797256" y="6580280"/>
            <a:ext cx="914400" cy="365760"/>
          </a:xfrm>
          <a:prstGeom prst="roundRect">
            <a:avLst/>
          </a:prstGeom>
          <a:pattFill prst="dkHorz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LRR_5</a:t>
            </a:r>
          </a:p>
        </p:txBody>
      </p:sp>
      <p:sp>
        <p:nvSpPr>
          <p:cNvPr id="264" name="Rounded Rectangle 434">
            <a:extLst>
              <a:ext uri="{FF2B5EF4-FFF2-40B4-BE49-F238E27FC236}">
                <a16:creationId xmlns:a16="http://schemas.microsoft.com/office/drawing/2014/main" id="{D34B7217-8C54-4AE5-913B-61420A6FB84F}"/>
              </a:ext>
            </a:extLst>
          </p:cNvPr>
          <p:cNvSpPr/>
          <p:nvPr/>
        </p:nvSpPr>
        <p:spPr>
          <a:xfrm>
            <a:off x="-797256" y="5808712"/>
            <a:ext cx="914400" cy="365760"/>
          </a:xfrm>
          <a:prstGeom prst="round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TSP_1</a:t>
            </a:r>
          </a:p>
        </p:txBody>
      </p:sp>
    </p:spTree>
    <p:extLst>
      <p:ext uri="{BB962C8B-B14F-4D97-AF65-F5344CB8AC3E}">
        <p14:creationId xmlns:p14="http://schemas.microsoft.com/office/powerpoint/2010/main" val="3008063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999796" y="-228600"/>
            <a:ext cx="8905260" cy="929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4629847" y="265969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84285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60655" y="-79177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669212" y="-79177"/>
            <a:ext cx="2077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Renilla</a:t>
            </a:r>
            <a:r>
              <a:rPr lang="en-US" sz="1400" i="1" dirty="0"/>
              <a:t> </a:t>
            </a:r>
            <a:r>
              <a:rPr lang="en-US" sz="1400" i="1" dirty="0" err="1"/>
              <a:t>renilla</a:t>
            </a:r>
            <a:r>
              <a:rPr lang="en-US" sz="1400" i="1" dirty="0"/>
              <a:t> </a:t>
            </a:r>
            <a:r>
              <a:rPr lang="en-US" sz="1400" dirty="0"/>
              <a:t>PID (N = 54)</a:t>
            </a:r>
          </a:p>
        </p:txBody>
      </p:sp>
      <p:sp>
        <p:nvSpPr>
          <p:cNvPr id="273" name="Rounded Rectangle 272"/>
          <p:cNvSpPr/>
          <p:nvPr/>
        </p:nvSpPr>
        <p:spPr>
          <a:xfrm>
            <a:off x="-838200" y="6873684"/>
            <a:ext cx="914400" cy="365760"/>
          </a:xfrm>
          <a:prstGeom prst="roundRect">
            <a:avLst/>
          </a:prstGeom>
          <a:pattFill prst="narHorz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Glyco_hydro_65m</a:t>
            </a:r>
          </a:p>
        </p:txBody>
      </p:sp>
      <p:sp>
        <p:nvSpPr>
          <p:cNvPr id="280" name="Rounded Rectangle 279"/>
          <p:cNvSpPr/>
          <p:nvPr/>
        </p:nvSpPr>
        <p:spPr>
          <a:xfrm>
            <a:off x="-838200" y="8078792"/>
            <a:ext cx="914400" cy="36576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PLAT</a:t>
            </a:r>
          </a:p>
        </p:txBody>
      </p:sp>
      <p:sp>
        <p:nvSpPr>
          <p:cNvPr id="359" name="Rounded Rectangle 358"/>
          <p:cNvSpPr/>
          <p:nvPr/>
        </p:nvSpPr>
        <p:spPr>
          <a:xfrm>
            <a:off x="-838200" y="7673107"/>
            <a:ext cx="914400" cy="365760"/>
          </a:xfrm>
          <a:prstGeom prst="roundRect">
            <a:avLst/>
          </a:prstGeom>
          <a:pattFill prst="dkVert">
            <a:fgClr>
              <a:srgbClr val="FF00FF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</a:rPr>
              <a:t>Herpes_gE</a:t>
            </a:r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655952" y="2550635"/>
            <a:ext cx="2833545" cy="226488"/>
            <a:chOff x="4689505" y="13976368"/>
            <a:chExt cx="2833545" cy="226488"/>
          </a:xfrm>
        </p:grpSpPr>
        <p:grpSp>
          <p:nvGrpSpPr>
            <p:cNvPr id="681" name="Group 680"/>
            <p:cNvGrpSpPr/>
            <p:nvPr/>
          </p:nvGrpSpPr>
          <p:grpSpPr>
            <a:xfrm>
              <a:off x="4689505" y="13976368"/>
              <a:ext cx="2833545" cy="226488"/>
              <a:chOff x="3697621" y="3505200"/>
              <a:chExt cx="2833545" cy="304800"/>
            </a:xfrm>
          </p:grpSpPr>
          <p:cxnSp>
            <p:nvCxnSpPr>
              <p:cNvPr id="682" name="Straight Connector 681"/>
              <p:cNvCxnSpPr/>
              <p:nvPr/>
            </p:nvCxnSpPr>
            <p:spPr>
              <a:xfrm flipH="1">
                <a:off x="3697621" y="36576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3" name="Rounded Rectangle 682"/>
              <p:cNvSpPr/>
              <p:nvPr/>
            </p:nvSpPr>
            <p:spPr>
              <a:xfrm>
                <a:off x="4669452" y="350520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85" name="Rounded Rectangle 684"/>
            <p:cNvSpPr/>
            <p:nvPr/>
          </p:nvSpPr>
          <p:spPr>
            <a:xfrm>
              <a:off x="4775932" y="13976368"/>
              <a:ext cx="838200" cy="226488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166A8F3D-8BD1-40DB-8DA8-482F7FA870EA}"/>
              </a:ext>
            </a:extLst>
          </p:cNvPr>
          <p:cNvGrpSpPr/>
          <p:nvPr/>
        </p:nvGrpSpPr>
        <p:grpSpPr>
          <a:xfrm>
            <a:off x="4629010" y="1678939"/>
            <a:ext cx="2833545" cy="228600"/>
            <a:chOff x="4135671" y="3116619"/>
            <a:chExt cx="2833545" cy="228600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274A57F8-3DDD-48DE-AB45-3607DDA2D463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ounded Rectangle 58">
              <a:extLst>
                <a:ext uri="{FF2B5EF4-FFF2-40B4-BE49-F238E27FC236}">
                  <a16:creationId xmlns:a16="http://schemas.microsoft.com/office/drawing/2014/main" id="{74438D65-06F8-44B7-BC53-B716E7BD40DF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01" name="Rounded Rectangle 60">
              <a:extLst>
                <a:ext uri="{FF2B5EF4-FFF2-40B4-BE49-F238E27FC236}">
                  <a16:creationId xmlns:a16="http://schemas.microsoft.com/office/drawing/2014/main" id="{C89F6DD9-D429-4777-9420-6DD08B852178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C4053FD3-0ACA-4AD7-99FC-FACEA9B33432}"/>
              </a:ext>
            </a:extLst>
          </p:cNvPr>
          <p:cNvGrpSpPr/>
          <p:nvPr/>
        </p:nvGrpSpPr>
        <p:grpSpPr>
          <a:xfrm flipH="1">
            <a:off x="4655005" y="1962233"/>
            <a:ext cx="2833545" cy="230713"/>
            <a:chOff x="2569338" y="3748667"/>
            <a:chExt cx="2833545" cy="230713"/>
          </a:xfrm>
        </p:grpSpPr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C74E9A26-403C-4AA4-8D0D-384D00569C82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Rounded Rectangle 269">
              <a:extLst>
                <a:ext uri="{FF2B5EF4-FFF2-40B4-BE49-F238E27FC236}">
                  <a16:creationId xmlns:a16="http://schemas.microsoft.com/office/drawing/2014/main" id="{E7240E97-6088-4761-B37D-4630B838D7E3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5" name="Rounded Rectangle 270">
              <a:extLst>
                <a:ext uri="{FF2B5EF4-FFF2-40B4-BE49-F238E27FC236}">
                  <a16:creationId xmlns:a16="http://schemas.microsoft.com/office/drawing/2014/main" id="{D44FC1CE-2ED2-474B-88B9-8E22F10D010B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pattFill prst="narHorz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CC316758-A667-4096-9FD6-563EAD818A97}"/>
              </a:ext>
            </a:extLst>
          </p:cNvPr>
          <p:cNvGrpSpPr/>
          <p:nvPr/>
        </p:nvGrpSpPr>
        <p:grpSpPr>
          <a:xfrm>
            <a:off x="4640716" y="1397009"/>
            <a:ext cx="2826543" cy="237744"/>
            <a:chOff x="8717715" y="5877284"/>
            <a:chExt cx="2826543" cy="237744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D5711A2A-EC43-47A9-829C-AB07F4448A67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Rounded Rectangle 466">
              <a:extLst>
                <a:ext uri="{FF2B5EF4-FFF2-40B4-BE49-F238E27FC236}">
                  <a16:creationId xmlns:a16="http://schemas.microsoft.com/office/drawing/2014/main" id="{B02BD2DD-C460-4539-81C3-479714B4CC2E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09" name="Rounded Rectangle 490">
              <a:extLst>
                <a:ext uri="{FF2B5EF4-FFF2-40B4-BE49-F238E27FC236}">
                  <a16:creationId xmlns:a16="http://schemas.microsoft.com/office/drawing/2014/main" id="{69CCB262-9E6D-4CE5-8B25-7FCCB2C0AFCF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0" name="Rounded Rectangle 491">
              <a:extLst>
                <a:ext uri="{FF2B5EF4-FFF2-40B4-BE49-F238E27FC236}">
                  <a16:creationId xmlns:a16="http://schemas.microsoft.com/office/drawing/2014/main" id="{7E62B18E-8C6B-4D47-8761-2C4AEDBC574F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1" name="Rounded Rectangle 441">
              <a:extLst>
                <a:ext uri="{FF2B5EF4-FFF2-40B4-BE49-F238E27FC236}">
                  <a16:creationId xmlns:a16="http://schemas.microsoft.com/office/drawing/2014/main" id="{C34E4D9E-C8AC-484F-BE24-5B6A6EA1230D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ounded Rectangle 443">
              <a:extLst>
                <a:ext uri="{FF2B5EF4-FFF2-40B4-BE49-F238E27FC236}">
                  <a16:creationId xmlns:a16="http://schemas.microsoft.com/office/drawing/2014/main" id="{6001F19B-A90E-4FE9-A14C-F8620897D201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3" name="Rounded Rectangle 442">
              <a:extLst>
                <a:ext uri="{FF2B5EF4-FFF2-40B4-BE49-F238E27FC236}">
                  <a16:creationId xmlns:a16="http://schemas.microsoft.com/office/drawing/2014/main" id="{5ABBE084-422F-4A25-85DA-29AF00AE6D95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5F8DB096-C911-426D-B2C4-68987C27DC7A}"/>
              </a:ext>
            </a:extLst>
          </p:cNvPr>
          <p:cNvGrpSpPr/>
          <p:nvPr/>
        </p:nvGrpSpPr>
        <p:grpSpPr>
          <a:xfrm>
            <a:off x="4639109" y="827428"/>
            <a:ext cx="2833545" cy="228600"/>
            <a:chOff x="5293056" y="4362736"/>
            <a:chExt cx="2833545" cy="228600"/>
          </a:xfrm>
        </p:grpSpPr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188B77C0-89CA-47AF-B8C4-E6AAB1A61E3D}"/>
                </a:ext>
              </a:extLst>
            </p:cNvPr>
            <p:cNvGrpSpPr/>
            <p:nvPr/>
          </p:nvGrpSpPr>
          <p:grpSpPr>
            <a:xfrm flipH="1">
              <a:off x="5293056" y="4362736"/>
              <a:ext cx="2833545" cy="228600"/>
              <a:chOff x="2569338" y="3750780"/>
              <a:chExt cx="2833545" cy="228600"/>
            </a:xfrm>
          </p:grpSpPr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157637A7-D93A-4B54-BE61-AA1567FA562A}"/>
                  </a:ext>
                </a:extLst>
              </p:cNvPr>
              <p:cNvCxnSpPr/>
              <p:nvPr/>
            </p:nvCxnSpPr>
            <p:spPr>
              <a:xfrm>
                <a:off x="256933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8" name="Rounded Rectangle 269">
                <a:extLst>
                  <a:ext uri="{FF2B5EF4-FFF2-40B4-BE49-F238E27FC236}">
                    <a16:creationId xmlns:a16="http://schemas.microsoft.com/office/drawing/2014/main" id="{9516C1F3-67DE-449D-9BB0-A5BC57899823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9" name="Rounded Rectangle 270">
                <a:extLst>
                  <a:ext uri="{FF2B5EF4-FFF2-40B4-BE49-F238E27FC236}">
                    <a16:creationId xmlns:a16="http://schemas.microsoft.com/office/drawing/2014/main" id="{6848BE9F-8007-401A-9514-1245EA40BCD0}"/>
                  </a:ext>
                </a:extLst>
              </p:cNvPr>
              <p:cNvSpPr/>
              <p:nvPr/>
            </p:nvSpPr>
            <p:spPr>
              <a:xfrm flipH="1">
                <a:off x="4212207" y="3750780"/>
                <a:ext cx="265176" cy="228600"/>
              </a:xfrm>
              <a:prstGeom prst="roundRect">
                <a:avLst/>
              </a:prstGeom>
              <a:pattFill prst="dkVert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6" name="Rounded Rectangle 270">
              <a:extLst>
                <a:ext uri="{FF2B5EF4-FFF2-40B4-BE49-F238E27FC236}">
                  <a16:creationId xmlns:a16="http://schemas.microsoft.com/office/drawing/2014/main" id="{12BCC9A9-552E-4233-BFDF-EBCA3F153DB5}"/>
                </a:ext>
              </a:extLst>
            </p:cNvPr>
            <p:cNvSpPr/>
            <p:nvPr/>
          </p:nvSpPr>
          <p:spPr>
            <a:xfrm>
              <a:off x="6516624" y="4362736"/>
              <a:ext cx="265176" cy="228600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DE21789-7A3E-4FAF-A062-D6B7FD7F2D5F}"/>
              </a:ext>
            </a:extLst>
          </p:cNvPr>
          <p:cNvGrpSpPr/>
          <p:nvPr/>
        </p:nvGrpSpPr>
        <p:grpSpPr>
          <a:xfrm>
            <a:off x="4623502" y="1107240"/>
            <a:ext cx="2833545" cy="230713"/>
            <a:chOff x="5009916" y="4360623"/>
            <a:chExt cx="2833545" cy="230713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8E75A29A-A431-4E94-BED9-243B2665E463}"/>
                </a:ext>
              </a:extLst>
            </p:cNvPr>
            <p:cNvGrpSpPr/>
            <p:nvPr/>
          </p:nvGrpSpPr>
          <p:grpSpPr>
            <a:xfrm flipH="1">
              <a:off x="5009916" y="4360623"/>
              <a:ext cx="2833545" cy="230713"/>
              <a:chOff x="2852478" y="3748667"/>
              <a:chExt cx="2833545" cy="230713"/>
            </a:xfrm>
          </p:grpSpPr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523C83C4-3DC0-41D5-947C-058544F73D62}"/>
                  </a:ext>
                </a:extLst>
              </p:cNvPr>
              <p:cNvCxnSpPr/>
              <p:nvPr/>
            </p:nvCxnSpPr>
            <p:spPr>
              <a:xfrm>
                <a:off x="285247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Rounded Rectangle 269">
                <a:extLst>
                  <a:ext uri="{FF2B5EF4-FFF2-40B4-BE49-F238E27FC236}">
                    <a16:creationId xmlns:a16="http://schemas.microsoft.com/office/drawing/2014/main" id="{D3E81846-483E-4E6D-94C7-787DE8EECE48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5" name="Rounded Rectangle 270">
                <a:extLst>
                  <a:ext uri="{FF2B5EF4-FFF2-40B4-BE49-F238E27FC236}">
                    <a16:creationId xmlns:a16="http://schemas.microsoft.com/office/drawing/2014/main" id="{5185A91B-7AC5-4BC7-AC00-CF4B077696DF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pattFill prst="dkHorz">
                <a:fgClr>
                  <a:srgbClr val="663300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2" name="Rounded Rectangle 270">
              <a:extLst>
                <a:ext uri="{FF2B5EF4-FFF2-40B4-BE49-F238E27FC236}">
                  <a16:creationId xmlns:a16="http://schemas.microsoft.com/office/drawing/2014/main" id="{9C05FD45-E071-4FAD-ACD8-1B2009F1BC7C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07FB42EC-604A-42C9-97BC-F6320B69167C}"/>
              </a:ext>
            </a:extLst>
          </p:cNvPr>
          <p:cNvGrpSpPr/>
          <p:nvPr/>
        </p:nvGrpSpPr>
        <p:grpSpPr>
          <a:xfrm flipH="1">
            <a:off x="4640716" y="537176"/>
            <a:ext cx="2833545" cy="228600"/>
            <a:chOff x="4022226" y="4360623"/>
            <a:chExt cx="2833545" cy="228600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C5FC4DD7-1D0A-4216-944F-FB13CFC1751E}"/>
                </a:ext>
              </a:extLst>
            </p:cNvPr>
            <p:cNvGrpSpPr/>
            <p:nvPr/>
          </p:nvGrpSpPr>
          <p:grpSpPr>
            <a:xfrm flipH="1">
              <a:off x="4022226" y="4360623"/>
              <a:ext cx="2833545" cy="228600"/>
              <a:chOff x="3840168" y="3748667"/>
              <a:chExt cx="2833545" cy="228600"/>
            </a:xfrm>
          </p:grpSpPr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45AB9D4A-DC62-41D8-9B5A-43C4B1C324AE}"/>
                  </a:ext>
                </a:extLst>
              </p:cNvPr>
              <p:cNvCxnSpPr/>
              <p:nvPr/>
            </p:nvCxnSpPr>
            <p:spPr>
              <a:xfrm>
                <a:off x="384016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Rounded Rectangle 269">
                <a:extLst>
                  <a:ext uri="{FF2B5EF4-FFF2-40B4-BE49-F238E27FC236}">
                    <a16:creationId xmlns:a16="http://schemas.microsoft.com/office/drawing/2014/main" id="{61D943CF-8541-4130-9194-275CC79B2255}"/>
                  </a:ext>
                </a:extLst>
              </p:cNvPr>
              <p:cNvSpPr/>
              <p:nvPr/>
            </p:nvSpPr>
            <p:spPr>
              <a:xfrm flipH="1">
                <a:off x="4495800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1" name="Rounded Rectangle 270">
                <a:extLst>
                  <a:ext uri="{FF2B5EF4-FFF2-40B4-BE49-F238E27FC236}">
                    <a16:creationId xmlns:a16="http://schemas.microsoft.com/office/drawing/2014/main" id="{61AD6CFA-B725-4487-8A49-60DD34671D7B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pattFill prst="pct90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8" name="Rounded Rectangle 270">
              <a:extLst>
                <a:ext uri="{FF2B5EF4-FFF2-40B4-BE49-F238E27FC236}">
                  <a16:creationId xmlns:a16="http://schemas.microsoft.com/office/drawing/2014/main" id="{0D7B30EA-19D3-49D8-8EB4-62FCA7D38BC2}"/>
                </a:ext>
              </a:extLst>
            </p:cNvPr>
            <p:cNvSpPr/>
            <p:nvPr/>
          </p:nvSpPr>
          <p:spPr>
            <a:xfrm>
              <a:off x="6516624" y="4360623"/>
              <a:ext cx="265176" cy="228600"/>
            </a:xfrm>
            <a:prstGeom prst="roundRect">
              <a:avLst/>
            </a:prstGeom>
            <a:pattFill prst="dkVert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F8961573-3CD0-498C-A396-89142431B56C}"/>
              </a:ext>
            </a:extLst>
          </p:cNvPr>
          <p:cNvGrpSpPr/>
          <p:nvPr/>
        </p:nvGrpSpPr>
        <p:grpSpPr>
          <a:xfrm>
            <a:off x="4635820" y="2253322"/>
            <a:ext cx="2826543" cy="237744"/>
            <a:chOff x="8717715" y="5877284"/>
            <a:chExt cx="2826543" cy="237744"/>
          </a:xfrm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5FE70BA0-80B9-4510-9779-E8636D703098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Rounded Rectangle 466">
              <a:extLst>
                <a:ext uri="{FF2B5EF4-FFF2-40B4-BE49-F238E27FC236}">
                  <a16:creationId xmlns:a16="http://schemas.microsoft.com/office/drawing/2014/main" id="{ECA7E4D1-E688-4D14-9B0D-D88F23911D7D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5" name="Rounded Rectangle 490">
              <a:extLst>
                <a:ext uri="{FF2B5EF4-FFF2-40B4-BE49-F238E27FC236}">
                  <a16:creationId xmlns:a16="http://schemas.microsoft.com/office/drawing/2014/main" id="{8D0305A4-1BA8-4286-A1E2-550E26CD05F4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6" name="Rounded Rectangle 491">
              <a:extLst>
                <a:ext uri="{FF2B5EF4-FFF2-40B4-BE49-F238E27FC236}">
                  <a16:creationId xmlns:a16="http://schemas.microsoft.com/office/drawing/2014/main" id="{F11A9A58-F961-4D27-A113-B5AF86B504BB}"/>
                </a:ext>
              </a:extLst>
            </p:cNvPr>
            <p:cNvSpPr/>
            <p:nvPr/>
          </p:nvSpPr>
          <p:spPr>
            <a:xfrm>
              <a:off x="940241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9" name="Rounded Rectangle 442">
              <a:extLst>
                <a:ext uri="{FF2B5EF4-FFF2-40B4-BE49-F238E27FC236}">
                  <a16:creationId xmlns:a16="http://schemas.microsoft.com/office/drawing/2014/main" id="{865484CE-17D7-4C98-A52D-5B461C2C1506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9ABF47E5-9B2C-4511-95EB-F9AA50BEBE41}"/>
              </a:ext>
            </a:extLst>
          </p:cNvPr>
          <p:cNvGrpSpPr/>
          <p:nvPr/>
        </p:nvGrpSpPr>
        <p:grpSpPr>
          <a:xfrm flipH="1">
            <a:off x="4669250" y="2815809"/>
            <a:ext cx="2833545" cy="230713"/>
            <a:chOff x="2569338" y="3748667"/>
            <a:chExt cx="2833545" cy="230713"/>
          </a:xfrm>
        </p:grpSpPr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419FF9D4-9098-4824-BDCF-7FA7C22A7804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Rounded Rectangle 269">
              <a:extLst>
                <a:ext uri="{FF2B5EF4-FFF2-40B4-BE49-F238E27FC236}">
                  <a16:creationId xmlns:a16="http://schemas.microsoft.com/office/drawing/2014/main" id="{BEC8E59C-0D73-4A94-8FC4-ECDDA1063747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3" name="Rounded Rectangle 270">
              <a:extLst>
                <a:ext uri="{FF2B5EF4-FFF2-40B4-BE49-F238E27FC236}">
                  <a16:creationId xmlns:a16="http://schemas.microsoft.com/office/drawing/2014/main" id="{6379F6CE-50FE-4059-90C2-AAD9CF1FCA03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1DB0F04C-AAAD-4F39-99B3-77491D0EEF11}"/>
              </a:ext>
            </a:extLst>
          </p:cNvPr>
          <p:cNvGrpSpPr/>
          <p:nvPr/>
        </p:nvGrpSpPr>
        <p:grpSpPr>
          <a:xfrm>
            <a:off x="4669250" y="3121167"/>
            <a:ext cx="2826543" cy="237744"/>
            <a:chOff x="8932030" y="5877284"/>
            <a:chExt cx="2826543" cy="237744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C1AE2726-D893-4348-B4E4-E1C93ADBB419}"/>
                </a:ext>
              </a:extLst>
            </p:cNvPr>
            <p:cNvCxnSpPr/>
            <p:nvPr/>
          </p:nvCxnSpPr>
          <p:spPr>
            <a:xfrm flipH="1">
              <a:off x="8932030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Rounded Rectangle 466">
              <a:extLst>
                <a:ext uri="{FF2B5EF4-FFF2-40B4-BE49-F238E27FC236}">
                  <a16:creationId xmlns:a16="http://schemas.microsoft.com/office/drawing/2014/main" id="{DA9FD682-82BB-492D-A542-70F9D4A3B096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8" name="Rounded Rectangle 491">
              <a:extLst>
                <a:ext uri="{FF2B5EF4-FFF2-40B4-BE49-F238E27FC236}">
                  <a16:creationId xmlns:a16="http://schemas.microsoft.com/office/drawing/2014/main" id="{D27F7D08-FB14-4CD3-907C-8A931517AF07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9" name="Rounded Rectangle 441">
              <a:extLst>
                <a:ext uri="{FF2B5EF4-FFF2-40B4-BE49-F238E27FC236}">
                  <a16:creationId xmlns:a16="http://schemas.microsoft.com/office/drawing/2014/main" id="{AD3BE08B-C6F0-4C96-9F07-A47F1C033D40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0" name="Rounded Rectangle 443">
              <a:extLst>
                <a:ext uri="{FF2B5EF4-FFF2-40B4-BE49-F238E27FC236}">
                  <a16:creationId xmlns:a16="http://schemas.microsoft.com/office/drawing/2014/main" id="{CBA67C49-3D0D-4CEA-976F-67443773015F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1" name="Rounded Rectangle 442">
              <a:extLst>
                <a:ext uri="{FF2B5EF4-FFF2-40B4-BE49-F238E27FC236}">
                  <a16:creationId xmlns:a16="http://schemas.microsoft.com/office/drawing/2014/main" id="{220F9C4D-C97E-48A2-B6EB-8ABE5AEED44E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0E14C20C-9A00-4920-938B-1F0158754C99}"/>
              </a:ext>
            </a:extLst>
          </p:cNvPr>
          <p:cNvGrpSpPr/>
          <p:nvPr/>
        </p:nvGrpSpPr>
        <p:grpSpPr>
          <a:xfrm>
            <a:off x="4655016" y="3398893"/>
            <a:ext cx="2833545" cy="228600"/>
            <a:chOff x="4135671" y="3116619"/>
            <a:chExt cx="2833545" cy="228600"/>
          </a:xfrm>
        </p:grpSpPr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4C2B6C3D-46F1-4206-B099-0929CBF9F827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Rounded Rectangle 58">
              <a:extLst>
                <a:ext uri="{FF2B5EF4-FFF2-40B4-BE49-F238E27FC236}">
                  <a16:creationId xmlns:a16="http://schemas.microsoft.com/office/drawing/2014/main" id="{BD0ABE1B-81E3-4AB2-A553-5C9891BB4030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5" name="Rounded Rectangle 60">
              <a:extLst>
                <a:ext uri="{FF2B5EF4-FFF2-40B4-BE49-F238E27FC236}">
                  <a16:creationId xmlns:a16="http://schemas.microsoft.com/office/drawing/2014/main" id="{A61B21E7-17B8-4D3F-824B-3BA40F0C2598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D4088EDD-C7EF-4E1A-AD89-B62D6EEBB070}"/>
              </a:ext>
            </a:extLst>
          </p:cNvPr>
          <p:cNvGrpSpPr/>
          <p:nvPr/>
        </p:nvGrpSpPr>
        <p:grpSpPr>
          <a:xfrm>
            <a:off x="4687099" y="3679660"/>
            <a:ext cx="2833545" cy="230713"/>
            <a:chOff x="4726244" y="4360623"/>
            <a:chExt cx="2833545" cy="230713"/>
          </a:xfrm>
        </p:grpSpPr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5DCCD15D-1539-4DE7-AF3A-3A09FCBC2EC8}"/>
                </a:ext>
              </a:extLst>
            </p:cNvPr>
            <p:cNvGrpSpPr/>
            <p:nvPr/>
          </p:nvGrpSpPr>
          <p:grpSpPr>
            <a:xfrm flipH="1">
              <a:off x="4726244" y="4360623"/>
              <a:ext cx="2833545" cy="230713"/>
              <a:chOff x="3136150" y="3748667"/>
              <a:chExt cx="2833545" cy="230713"/>
            </a:xfrm>
          </p:grpSpPr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8C00E752-E68C-40F6-A542-9CCCF5629109}"/>
                  </a:ext>
                </a:extLst>
              </p:cNvPr>
              <p:cNvCxnSpPr/>
              <p:nvPr/>
            </p:nvCxnSpPr>
            <p:spPr>
              <a:xfrm>
                <a:off x="3136150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1" name="Rounded Rectangle 269">
                <a:extLst>
                  <a:ext uri="{FF2B5EF4-FFF2-40B4-BE49-F238E27FC236}">
                    <a16:creationId xmlns:a16="http://schemas.microsoft.com/office/drawing/2014/main" id="{7E1E512A-4498-4823-84D4-7C269F7C93AC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6" name="Rounded Rectangle 270">
                <a:extLst>
                  <a:ext uri="{FF2B5EF4-FFF2-40B4-BE49-F238E27FC236}">
                    <a16:creationId xmlns:a16="http://schemas.microsoft.com/office/drawing/2014/main" id="{36AA86E1-6920-4464-92D1-01CB76D00F28}"/>
                  </a:ext>
                </a:extLst>
              </p:cNvPr>
              <p:cNvSpPr/>
              <p:nvPr/>
            </p:nvSpPr>
            <p:spPr>
              <a:xfrm flipH="1">
                <a:off x="5639733" y="3748667"/>
                <a:ext cx="265176" cy="2286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9" name="Rounded Rectangle 270">
              <a:extLst>
                <a:ext uri="{FF2B5EF4-FFF2-40B4-BE49-F238E27FC236}">
                  <a16:creationId xmlns:a16="http://schemas.microsoft.com/office/drawing/2014/main" id="{C5A77FF9-E44B-4AA7-A49B-9F96F7E5B15B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954C50BE-9BE3-4CB2-8C0D-DE5739F7F526}"/>
              </a:ext>
            </a:extLst>
          </p:cNvPr>
          <p:cNvGrpSpPr/>
          <p:nvPr/>
        </p:nvGrpSpPr>
        <p:grpSpPr>
          <a:xfrm>
            <a:off x="4658048" y="3961127"/>
            <a:ext cx="2833545" cy="228600"/>
            <a:chOff x="4135671" y="3116619"/>
            <a:chExt cx="2833545" cy="228600"/>
          </a:xfrm>
        </p:grpSpPr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D1A781A1-A331-4B67-AB21-0CE0F0DC043C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ounded Rectangle 58">
              <a:extLst>
                <a:ext uri="{FF2B5EF4-FFF2-40B4-BE49-F238E27FC236}">
                  <a16:creationId xmlns:a16="http://schemas.microsoft.com/office/drawing/2014/main" id="{13602B90-7FB5-4F28-AFC2-D05214606E71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0" name="Rounded Rectangle 60">
              <a:extLst>
                <a:ext uri="{FF2B5EF4-FFF2-40B4-BE49-F238E27FC236}">
                  <a16:creationId xmlns:a16="http://schemas.microsoft.com/office/drawing/2014/main" id="{1C00B31A-AEEB-4665-9C32-8490AD9E3450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1D4D6525-B645-4A8F-8541-E5D21C92C06F}"/>
              </a:ext>
            </a:extLst>
          </p:cNvPr>
          <p:cNvGrpSpPr/>
          <p:nvPr/>
        </p:nvGrpSpPr>
        <p:grpSpPr>
          <a:xfrm>
            <a:off x="4677918" y="4221181"/>
            <a:ext cx="2817875" cy="228600"/>
            <a:chOff x="8712201" y="9679501"/>
            <a:chExt cx="2817875" cy="228600"/>
          </a:xfrm>
        </p:grpSpPr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4C9578FE-06B9-435A-882F-A52C73145CCB}"/>
                </a:ext>
              </a:extLst>
            </p:cNvPr>
            <p:cNvCxnSpPr>
              <a:cxnSpLocks/>
            </p:cNvCxnSpPr>
            <p:nvPr/>
          </p:nvCxnSpPr>
          <p:spPr>
            <a:xfrm>
              <a:off x="8712201" y="9789859"/>
              <a:ext cx="281787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Rounded Rectangle 623">
              <a:extLst>
                <a:ext uri="{FF2B5EF4-FFF2-40B4-BE49-F238E27FC236}">
                  <a16:creationId xmlns:a16="http://schemas.microsoft.com/office/drawing/2014/main" id="{D6B10060-9E46-4C8C-BEFA-9E31300BF5C9}"/>
                </a:ext>
              </a:extLst>
            </p:cNvPr>
            <p:cNvSpPr/>
            <p:nvPr/>
          </p:nvSpPr>
          <p:spPr>
            <a:xfrm flipH="1">
              <a:off x="10108310" y="96795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8" name="Rounded Rectangle 615">
              <a:extLst>
                <a:ext uri="{FF2B5EF4-FFF2-40B4-BE49-F238E27FC236}">
                  <a16:creationId xmlns:a16="http://schemas.microsoft.com/office/drawing/2014/main" id="{6548B438-4700-47F0-AF64-176E5D1ABEC4}"/>
                </a:ext>
              </a:extLst>
            </p:cNvPr>
            <p:cNvSpPr/>
            <p:nvPr/>
          </p:nvSpPr>
          <p:spPr>
            <a:xfrm flipH="1">
              <a:off x="9361446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9" name="Rounded Rectangle 616">
              <a:extLst>
                <a:ext uri="{FF2B5EF4-FFF2-40B4-BE49-F238E27FC236}">
                  <a16:creationId xmlns:a16="http://schemas.microsoft.com/office/drawing/2014/main" id="{880847DE-A515-4D56-87FE-38D112C4D473}"/>
                </a:ext>
              </a:extLst>
            </p:cNvPr>
            <p:cNvSpPr/>
            <p:nvPr/>
          </p:nvSpPr>
          <p:spPr>
            <a:xfrm flipH="1">
              <a:off x="9227482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1" name="Rounded Rectangle 617">
              <a:extLst>
                <a:ext uri="{FF2B5EF4-FFF2-40B4-BE49-F238E27FC236}">
                  <a16:creationId xmlns:a16="http://schemas.microsoft.com/office/drawing/2014/main" id="{776758D3-6D33-43E6-8202-1445D58158DF}"/>
                </a:ext>
              </a:extLst>
            </p:cNvPr>
            <p:cNvSpPr/>
            <p:nvPr/>
          </p:nvSpPr>
          <p:spPr>
            <a:xfrm flipH="1">
              <a:off x="8795290" y="9679501"/>
              <a:ext cx="11794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2" name="Rounded Rectangle 618">
              <a:extLst>
                <a:ext uri="{FF2B5EF4-FFF2-40B4-BE49-F238E27FC236}">
                  <a16:creationId xmlns:a16="http://schemas.microsoft.com/office/drawing/2014/main" id="{2DAD9850-AC5D-4E65-B6F3-1C39C0078225}"/>
                </a:ext>
              </a:extLst>
            </p:cNvPr>
            <p:cNvSpPr/>
            <p:nvPr/>
          </p:nvSpPr>
          <p:spPr>
            <a:xfrm flipH="1">
              <a:off x="8935517" y="9679501"/>
              <a:ext cx="11794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3" name="Rounded Rectangle 619">
              <a:extLst>
                <a:ext uri="{FF2B5EF4-FFF2-40B4-BE49-F238E27FC236}">
                  <a16:creationId xmlns:a16="http://schemas.microsoft.com/office/drawing/2014/main" id="{C445705B-D501-4EB9-860A-B35BF28B716C}"/>
                </a:ext>
              </a:extLst>
            </p:cNvPr>
            <p:cNvSpPr/>
            <p:nvPr/>
          </p:nvSpPr>
          <p:spPr>
            <a:xfrm flipH="1">
              <a:off x="9077166" y="9679501"/>
              <a:ext cx="117946" cy="228600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6" name="Rounded Rectangle 627">
              <a:extLst>
                <a:ext uri="{FF2B5EF4-FFF2-40B4-BE49-F238E27FC236}">
                  <a16:creationId xmlns:a16="http://schemas.microsoft.com/office/drawing/2014/main" id="{6E712131-F474-4BB3-80BE-2B3FCA78B744}"/>
                </a:ext>
              </a:extLst>
            </p:cNvPr>
            <p:cNvSpPr/>
            <p:nvPr/>
          </p:nvSpPr>
          <p:spPr>
            <a:xfrm flipH="1">
              <a:off x="9805371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7" name="Rounded Rectangle 628">
              <a:extLst>
                <a:ext uri="{FF2B5EF4-FFF2-40B4-BE49-F238E27FC236}">
                  <a16:creationId xmlns:a16="http://schemas.microsoft.com/office/drawing/2014/main" id="{C20801F1-F678-4CC1-9B77-C1EB6EBA299C}"/>
                </a:ext>
              </a:extLst>
            </p:cNvPr>
            <p:cNvSpPr/>
            <p:nvPr/>
          </p:nvSpPr>
          <p:spPr>
            <a:xfrm flipH="1">
              <a:off x="9960589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8" name="Rounded Rectangle 629">
              <a:extLst>
                <a:ext uri="{FF2B5EF4-FFF2-40B4-BE49-F238E27FC236}">
                  <a16:creationId xmlns:a16="http://schemas.microsoft.com/office/drawing/2014/main" id="{79BD24D9-51FD-424D-B45E-A1DE5C9C3381}"/>
                </a:ext>
              </a:extLst>
            </p:cNvPr>
            <p:cNvSpPr/>
            <p:nvPr/>
          </p:nvSpPr>
          <p:spPr>
            <a:xfrm flipH="1">
              <a:off x="9655337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9" name="Rounded Rectangle 630">
              <a:extLst>
                <a:ext uri="{FF2B5EF4-FFF2-40B4-BE49-F238E27FC236}">
                  <a16:creationId xmlns:a16="http://schemas.microsoft.com/office/drawing/2014/main" id="{8DF8FAFC-807A-437B-AABA-80609902DDB4}"/>
                </a:ext>
              </a:extLst>
            </p:cNvPr>
            <p:cNvSpPr/>
            <p:nvPr/>
          </p:nvSpPr>
          <p:spPr>
            <a:xfrm flipH="1">
              <a:off x="9510740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C269A949-CF7C-4A11-B541-E81191AC1602}"/>
              </a:ext>
            </a:extLst>
          </p:cNvPr>
          <p:cNvGrpSpPr/>
          <p:nvPr/>
        </p:nvGrpSpPr>
        <p:grpSpPr>
          <a:xfrm>
            <a:off x="4644364" y="4501970"/>
            <a:ext cx="2833545" cy="228600"/>
            <a:chOff x="4135671" y="3116619"/>
            <a:chExt cx="2833545" cy="228600"/>
          </a:xfrm>
        </p:grpSpPr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CA0E3F51-6B53-4C79-9E02-4E979B345833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Rounded Rectangle 58">
              <a:extLst>
                <a:ext uri="{FF2B5EF4-FFF2-40B4-BE49-F238E27FC236}">
                  <a16:creationId xmlns:a16="http://schemas.microsoft.com/office/drawing/2014/main" id="{D1C69D96-97FA-4612-A242-79390AB524B4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94" name="Rounded Rectangle 60">
              <a:extLst>
                <a:ext uri="{FF2B5EF4-FFF2-40B4-BE49-F238E27FC236}">
                  <a16:creationId xmlns:a16="http://schemas.microsoft.com/office/drawing/2014/main" id="{E02A0864-0E43-4F0B-95ED-2880CE30F2AA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ABC482B0-E581-47E3-9E1E-ACD4CDDDC5F6}"/>
              </a:ext>
            </a:extLst>
          </p:cNvPr>
          <p:cNvGrpSpPr/>
          <p:nvPr/>
        </p:nvGrpSpPr>
        <p:grpSpPr>
          <a:xfrm>
            <a:off x="4677918" y="4762114"/>
            <a:ext cx="2833545" cy="230713"/>
            <a:chOff x="4726244" y="4360623"/>
            <a:chExt cx="2833545" cy="230713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8D83B04-FE6C-43EF-BD69-E35201B336B7}"/>
                </a:ext>
              </a:extLst>
            </p:cNvPr>
            <p:cNvGrpSpPr/>
            <p:nvPr/>
          </p:nvGrpSpPr>
          <p:grpSpPr>
            <a:xfrm flipH="1">
              <a:off x="4726244" y="4360623"/>
              <a:ext cx="2833545" cy="230713"/>
              <a:chOff x="3136150" y="3748667"/>
              <a:chExt cx="2833545" cy="230713"/>
            </a:xfrm>
          </p:grpSpPr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D5BD4771-E3D8-4213-BC2A-D296CA30E6EC}"/>
                  </a:ext>
                </a:extLst>
              </p:cNvPr>
              <p:cNvCxnSpPr/>
              <p:nvPr/>
            </p:nvCxnSpPr>
            <p:spPr>
              <a:xfrm>
                <a:off x="3136150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9" name="Rounded Rectangle 269">
                <a:extLst>
                  <a:ext uri="{FF2B5EF4-FFF2-40B4-BE49-F238E27FC236}">
                    <a16:creationId xmlns:a16="http://schemas.microsoft.com/office/drawing/2014/main" id="{02C25396-CB60-4145-8E8E-EF8A3BBD392F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0" name="Rounded Rectangle 270">
                <a:extLst>
                  <a:ext uri="{FF2B5EF4-FFF2-40B4-BE49-F238E27FC236}">
                    <a16:creationId xmlns:a16="http://schemas.microsoft.com/office/drawing/2014/main" id="{F9FEC06A-1E61-4198-9A26-FC616917F39F}"/>
                  </a:ext>
                </a:extLst>
              </p:cNvPr>
              <p:cNvSpPr/>
              <p:nvPr/>
            </p:nvSpPr>
            <p:spPr>
              <a:xfrm flipH="1">
                <a:off x="5639733" y="3748667"/>
                <a:ext cx="265176" cy="228600"/>
              </a:xfrm>
              <a:prstGeom prst="round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7" name="Rounded Rectangle 270">
              <a:extLst>
                <a:ext uri="{FF2B5EF4-FFF2-40B4-BE49-F238E27FC236}">
                  <a16:creationId xmlns:a16="http://schemas.microsoft.com/office/drawing/2014/main" id="{562B6135-5BFA-403E-B7FF-5DE3F4C65CE5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pattFill prst="lgCheck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F8B7382A-CB89-4474-8FD2-8B63DF40D1BD}"/>
              </a:ext>
            </a:extLst>
          </p:cNvPr>
          <p:cNvGrpSpPr/>
          <p:nvPr/>
        </p:nvGrpSpPr>
        <p:grpSpPr>
          <a:xfrm>
            <a:off x="4655004" y="5084866"/>
            <a:ext cx="2833545" cy="228600"/>
            <a:chOff x="4135671" y="3116619"/>
            <a:chExt cx="2833545" cy="228600"/>
          </a:xfrm>
        </p:grpSpPr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F0A60A02-50CA-4714-BE88-D319B107648C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ounded Rectangle 58">
              <a:extLst>
                <a:ext uri="{FF2B5EF4-FFF2-40B4-BE49-F238E27FC236}">
                  <a16:creationId xmlns:a16="http://schemas.microsoft.com/office/drawing/2014/main" id="{1922DCAE-06BF-48AE-BE4A-312723B1046F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4" name="Rounded Rectangle 60">
              <a:extLst>
                <a:ext uri="{FF2B5EF4-FFF2-40B4-BE49-F238E27FC236}">
                  <a16:creationId xmlns:a16="http://schemas.microsoft.com/office/drawing/2014/main" id="{285FFDE9-BB07-499B-81AF-2BB54C329062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pattFill prst="dkHorz">
              <a:fgClr>
                <a:srgbClr val="6633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DFD0DD0D-7BB7-4FE7-BDCD-DF4605A21E77}"/>
              </a:ext>
            </a:extLst>
          </p:cNvPr>
          <p:cNvGrpSpPr/>
          <p:nvPr/>
        </p:nvGrpSpPr>
        <p:grpSpPr>
          <a:xfrm>
            <a:off x="4687098" y="5353146"/>
            <a:ext cx="2833545" cy="230713"/>
            <a:chOff x="4726244" y="4360623"/>
            <a:chExt cx="2833545" cy="230713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57DC0F2A-573E-4104-BF75-2225ECC4925C}"/>
                </a:ext>
              </a:extLst>
            </p:cNvPr>
            <p:cNvGrpSpPr/>
            <p:nvPr/>
          </p:nvGrpSpPr>
          <p:grpSpPr>
            <a:xfrm flipH="1">
              <a:off x="4726244" y="4360623"/>
              <a:ext cx="2833545" cy="230713"/>
              <a:chOff x="3136150" y="3748667"/>
              <a:chExt cx="2833545" cy="230713"/>
            </a:xfrm>
          </p:grpSpPr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47E27AE7-548A-4AED-83CF-E4403EBB3C27}"/>
                  </a:ext>
                </a:extLst>
              </p:cNvPr>
              <p:cNvCxnSpPr/>
              <p:nvPr/>
            </p:nvCxnSpPr>
            <p:spPr>
              <a:xfrm>
                <a:off x="3136150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9" name="Rounded Rectangle 269">
                <a:extLst>
                  <a:ext uri="{FF2B5EF4-FFF2-40B4-BE49-F238E27FC236}">
                    <a16:creationId xmlns:a16="http://schemas.microsoft.com/office/drawing/2014/main" id="{C00480D8-9124-465D-BF26-6CB7F6253832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0" name="Rounded Rectangle 270">
                <a:extLst>
                  <a:ext uri="{FF2B5EF4-FFF2-40B4-BE49-F238E27FC236}">
                    <a16:creationId xmlns:a16="http://schemas.microsoft.com/office/drawing/2014/main" id="{6B013B2A-9599-4348-A2EE-9580F16858A9}"/>
                  </a:ext>
                </a:extLst>
              </p:cNvPr>
              <p:cNvSpPr/>
              <p:nvPr/>
            </p:nvSpPr>
            <p:spPr>
              <a:xfrm flipH="1">
                <a:off x="5639733" y="3748667"/>
                <a:ext cx="265176" cy="228600"/>
              </a:xfrm>
              <a:prstGeom prst="round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7" name="Rounded Rectangle 270">
              <a:extLst>
                <a:ext uri="{FF2B5EF4-FFF2-40B4-BE49-F238E27FC236}">
                  <a16:creationId xmlns:a16="http://schemas.microsoft.com/office/drawing/2014/main" id="{21E3E984-858E-4690-BF63-411E5CE8EB8B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FECC1F2-63FA-4598-8E86-489EDA46EDD9}"/>
              </a:ext>
            </a:extLst>
          </p:cNvPr>
          <p:cNvGrpSpPr/>
          <p:nvPr/>
        </p:nvGrpSpPr>
        <p:grpSpPr>
          <a:xfrm>
            <a:off x="4663283" y="5638231"/>
            <a:ext cx="2833545" cy="230713"/>
            <a:chOff x="7803725" y="5693001"/>
            <a:chExt cx="2833545" cy="230713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DB7D1547-6DA1-40B8-8FE3-A30CB8CD918B}"/>
                </a:ext>
              </a:extLst>
            </p:cNvPr>
            <p:cNvGrpSpPr/>
            <p:nvPr/>
          </p:nvGrpSpPr>
          <p:grpSpPr>
            <a:xfrm flipH="1">
              <a:off x="7803725" y="5693001"/>
              <a:ext cx="2833545" cy="230713"/>
              <a:chOff x="4022226" y="4360623"/>
              <a:chExt cx="2833545" cy="230713"/>
            </a:xfrm>
          </p:grpSpPr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D54031C1-E37B-400F-BF87-C3181AAA9154}"/>
                  </a:ext>
                </a:extLst>
              </p:cNvPr>
              <p:cNvGrpSpPr/>
              <p:nvPr/>
            </p:nvGrpSpPr>
            <p:grpSpPr>
              <a:xfrm flipH="1">
                <a:off x="4022226" y="4360623"/>
                <a:ext cx="2833545" cy="230713"/>
                <a:chOff x="3840168" y="3748667"/>
                <a:chExt cx="2833545" cy="230713"/>
              </a:xfrm>
            </p:grpSpPr>
            <p:cxnSp>
              <p:nvCxnSpPr>
                <p:cNvPr id="314" name="Straight Connector 313">
                  <a:extLst>
                    <a:ext uri="{FF2B5EF4-FFF2-40B4-BE49-F238E27FC236}">
                      <a16:creationId xmlns:a16="http://schemas.microsoft.com/office/drawing/2014/main" id="{B5DC180D-8FD5-43C0-B60C-682091257FDE}"/>
                    </a:ext>
                  </a:extLst>
                </p:cNvPr>
                <p:cNvCxnSpPr/>
                <p:nvPr/>
              </p:nvCxnSpPr>
              <p:spPr>
                <a:xfrm>
                  <a:off x="3840168" y="3861912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5" name="Rounded Rectangle 269">
                  <a:extLst>
                    <a:ext uri="{FF2B5EF4-FFF2-40B4-BE49-F238E27FC236}">
                      <a16:creationId xmlns:a16="http://schemas.microsoft.com/office/drawing/2014/main" id="{82CC83C4-9A76-449A-849B-26BB076FD34E}"/>
                    </a:ext>
                  </a:extLst>
                </p:cNvPr>
                <p:cNvSpPr/>
                <p:nvPr/>
              </p:nvSpPr>
              <p:spPr>
                <a:xfrm flipH="1">
                  <a:off x="4821477" y="3750780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6" name="Rounded Rectangle 270">
                  <a:extLst>
                    <a:ext uri="{FF2B5EF4-FFF2-40B4-BE49-F238E27FC236}">
                      <a16:creationId xmlns:a16="http://schemas.microsoft.com/office/drawing/2014/main" id="{7FBBCD6A-9384-4027-AEA9-1DA4323E00BF}"/>
                    </a:ext>
                  </a:extLst>
                </p:cNvPr>
                <p:cNvSpPr/>
                <p:nvPr/>
              </p:nvSpPr>
              <p:spPr>
                <a:xfrm flipH="1">
                  <a:off x="4212207" y="3748667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13" name="Rounded Rectangle 270">
                <a:extLst>
                  <a:ext uri="{FF2B5EF4-FFF2-40B4-BE49-F238E27FC236}">
                    <a16:creationId xmlns:a16="http://schemas.microsoft.com/office/drawing/2014/main" id="{5D114F9F-C578-4C35-BBD5-9DF09DAF8816}"/>
                  </a:ext>
                </a:extLst>
              </p:cNvPr>
              <p:cNvSpPr/>
              <p:nvPr/>
            </p:nvSpPr>
            <p:spPr>
              <a:xfrm>
                <a:off x="6516624" y="4362736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7" name="Rounded Rectangle 270">
              <a:extLst>
                <a:ext uri="{FF2B5EF4-FFF2-40B4-BE49-F238E27FC236}">
                  <a16:creationId xmlns:a16="http://schemas.microsoft.com/office/drawing/2014/main" id="{B9E5357E-2D6C-4425-9868-301C4F6C79DE}"/>
                </a:ext>
              </a:extLst>
            </p:cNvPr>
            <p:cNvSpPr/>
            <p:nvPr/>
          </p:nvSpPr>
          <p:spPr>
            <a:xfrm flipH="1">
              <a:off x="8469217" y="5695114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6A5C5503-A0D8-4BE7-9D70-DC04ADC5302C}"/>
              </a:ext>
            </a:extLst>
          </p:cNvPr>
          <p:cNvGrpSpPr/>
          <p:nvPr/>
        </p:nvGrpSpPr>
        <p:grpSpPr>
          <a:xfrm flipH="1">
            <a:off x="4655621" y="5920727"/>
            <a:ext cx="2833545" cy="228600"/>
            <a:chOff x="2610849" y="3116619"/>
            <a:chExt cx="2833545" cy="228600"/>
          </a:xfrm>
        </p:grpSpPr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0ACFA222-5D38-40E6-8AC0-AD23F535D20A}"/>
                </a:ext>
              </a:extLst>
            </p:cNvPr>
            <p:cNvCxnSpPr/>
            <p:nvPr/>
          </p:nvCxnSpPr>
          <p:spPr>
            <a:xfrm flipH="1">
              <a:off x="2610849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0" name="Rounded Rectangle 58">
              <a:extLst>
                <a:ext uri="{FF2B5EF4-FFF2-40B4-BE49-F238E27FC236}">
                  <a16:creationId xmlns:a16="http://schemas.microsoft.com/office/drawing/2014/main" id="{F8AACC42-8C28-4DDE-8E7B-D23D003145DA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1" name="Rounded Rectangle 60">
              <a:extLst>
                <a:ext uri="{FF2B5EF4-FFF2-40B4-BE49-F238E27FC236}">
                  <a16:creationId xmlns:a16="http://schemas.microsoft.com/office/drawing/2014/main" id="{F9E30983-4306-4D0F-8AFE-3B6E230EE13E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5C010BB2-F48F-48B3-9767-D5905C587691}"/>
              </a:ext>
            </a:extLst>
          </p:cNvPr>
          <p:cNvGrpSpPr/>
          <p:nvPr/>
        </p:nvGrpSpPr>
        <p:grpSpPr>
          <a:xfrm>
            <a:off x="4684920" y="6199705"/>
            <a:ext cx="2826543" cy="237744"/>
            <a:chOff x="8932030" y="5877284"/>
            <a:chExt cx="2826543" cy="237744"/>
          </a:xfrm>
        </p:grpSpPr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AFD0C9C5-6C2E-4780-9CD3-E222009469B4}"/>
                </a:ext>
              </a:extLst>
            </p:cNvPr>
            <p:cNvCxnSpPr/>
            <p:nvPr/>
          </p:nvCxnSpPr>
          <p:spPr>
            <a:xfrm flipH="1">
              <a:off x="8932030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Rounded Rectangle 466">
              <a:extLst>
                <a:ext uri="{FF2B5EF4-FFF2-40B4-BE49-F238E27FC236}">
                  <a16:creationId xmlns:a16="http://schemas.microsoft.com/office/drawing/2014/main" id="{CAA21AF3-A7C6-4B21-8D68-89EC12225627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5" name="Rounded Rectangle 491">
              <a:extLst>
                <a:ext uri="{FF2B5EF4-FFF2-40B4-BE49-F238E27FC236}">
                  <a16:creationId xmlns:a16="http://schemas.microsoft.com/office/drawing/2014/main" id="{994C1B37-A0E6-4374-BAF6-35A0433A92F0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6" name="Rounded Rectangle 441">
              <a:extLst>
                <a:ext uri="{FF2B5EF4-FFF2-40B4-BE49-F238E27FC236}">
                  <a16:creationId xmlns:a16="http://schemas.microsoft.com/office/drawing/2014/main" id="{5F9BEA2D-F348-4EBF-8961-278E798293B5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7" name="Rounded Rectangle 443">
              <a:extLst>
                <a:ext uri="{FF2B5EF4-FFF2-40B4-BE49-F238E27FC236}">
                  <a16:creationId xmlns:a16="http://schemas.microsoft.com/office/drawing/2014/main" id="{DB497529-04A3-4786-9C97-9504F010C50D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8" name="Rounded Rectangle 442">
              <a:extLst>
                <a:ext uri="{FF2B5EF4-FFF2-40B4-BE49-F238E27FC236}">
                  <a16:creationId xmlns:a16="http://schemas.microsoft.com/office/drawing/2014/main" id="{0922419A-76D8-40A1-B76C-B8261BA7F78F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A8A30324-4B45-46A7-95A3-65384A084EE4}"/>
              </a:ext>
            </a:extLst>
          </p:cNvPr>
          <p:cNvGrpSpPr/>
          <p:nvPr/>
        </p:nvGrpSpPr>
        <p:grpSpPr>
          <a:xfrm flipH="1">
            <a:off x="4699702" y="6503550"/>
            <a:ext cx="2833545" cy="230713"/>
            <a:chOff x="2569338" y="3748667"/>
            <a:chExt cx="2833545" cy="230713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66BF6CBF-198C-499C-8EE5-D48C6A44AC24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1" name="Rounded Rectangle 269">
              <a:extLst>
                <a:ext uri="{FF2B5EF4-FFF2-40B4-BE49-F238E27FC236}">
                  <a16:creationId xmlns:a16="http://schemas.microsoft.com/office/drawing/2014/main" id="{76AB360C-3C4B-46EA-B385-D3B88EBC5857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32" name="Rounded Rectangle 270">
              <a:extLst>
                <a:ext uri="{FF2B5EF4-FFF2-40B4-BE49-F238E27FC236}">
                  <a16:creationId xmlns:a16="http://schemas.microsoft.com/office/drawing/2014/main" id="{3E506CC2-80E1-4425-9D80-77F56E6F620C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pattFill prst="dkVert">
              <a:fgClr>
                <a:srgbClr val="FF00F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35" name="Rounded Rectangle 291">
            <a:extLst>
              <a:ext uri="{FF2B5EF4-FFF2-40B4-BE49-F238E27FC236}">
                <a16:creationId xmlns:a16="http://schemas.microsoft.com/office/drawing/2014/main" id="{E27BC5AF-063B-42D9-88E8-1DA8C327BA04}"/>
              </a:ext>
            </a:extLst>
          </p:cNvPr>
          <p:cNvSpPr/>
          <p:nvPr/>
        </p:nvSpPr>
        <p:spPr>
          <a:xfrm>
            <a:off x="-838200" y="7278787"/>
            <a:ext cx="914400" cy="365760"/>
          </a:xfrm>
          <a:prstGeom prst="roundRect">
            <a:avLst/>
          </a:prstGeom>
          <a:pattFill prst="dkHorz">
            <a:fgClr>
              <a:srgbClr val="6633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Ricin_B</a:t>
            </a:r>
            <a:r>
              <a:rPr lang="en-US" sz="1400" b="1" dirty="0">
                <a:solidFill>
                  <a:schemeClr val="tx1"/>
                </a:solidFill>
              </a:rPr>
              <a:t>_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lectin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602372"/>
              </p:ext>
            </p:extLst>
          </p:nvPr>
        </p:nvGraphicFramePr>
        <p:xfrm>
          <a:off x="241410" y="235266"/>
          <a:ext cx="4389120" cy="6540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31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Reni_reni.v2.21181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Reni_reni.v2.09705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Reni_reni.v2.61890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Reni_reni.v2.01988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Reni_reni.v2.06917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Reni_reni.v2.33190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036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Reni_reni.v2.29630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Reni_reni.v2.29657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Reni_reni.v2.02803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Reni_reni.v2.54597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Reni_reni.v2.31223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Reni_reni.v2.35127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Reni_reni.v2.64201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Reni_reni.v2.22398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Reni_reni.v2.05955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Reni_reni.v2.19590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Reni_reni.v2.51451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Reni_reni.v2.11546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Reni_reni.v2.49481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u="none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Reni_reni.v2.28079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Reni_reni.v2.14471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Reni_reni.v2.39164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56" name="Rounded Rectangle 434">
            <a:extLst>
              <a:ext uri="{FF2B5EF4-FFF2-40B4-BE49-F238E27FC236}">
                <a16:creationId xmlns:a16="http://schemas.microsoft.com/office/drawing/2014/main" id="{75C8289F-CE59-4558-8450-63222FE0DAC9}"/>
              </a:ext>
            </a:extLst>
          </p:cNvPr>
          <p:cNvSpPr/>
          <p:nvPr/>
        </p:nvSpPr>
        <p:spPr>
          <a:xfrm>
            <a:off x="-838200" y="6096000"/>
            <a:ext cx="914400" cy="365760"/>
          </a:xfrm>
          <a:prstGeom prst="roundRect">
            <a:avLst/>
          </a:prstGeom>
          <a:pattFill prst="dkVert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EGF_3 </a:t>
            </a:r>
          </a:p>
        </p:txBody>
      </p:sp>
      <p:sp>
        <p:nvSpPr>
          <p:cNvPr id="157" name="Rounded Rectangle 22">
            <a:extLst>
              <a:ext uri="{FF2B5EF4-FFF2-40B4-BE49-F238E27FC236}">
                <a16:creationId xmlns:a16="http://schemas.microsoft.com/office/drawing/2014/main" id="{90B97BA1-3506-4141-97C3-FC5DC107630E}"/>
              </a:ext>
            </a:extLst>
          </p:cNvPr>
          <p:cNvSpPr/>
          <p:nvPr/>
        </p:nvSpPr>
        <p:spPr>
          <a:xfrm>
            <a:off x="-838200" y="1338970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8" name="Rounded Rectangle 31">
            <a:extLst>
              <a:ext uri="{FF2B5EF4-FFF2-40B4-BE49-F238E27FC236}">
                <a16:creationId xmlns:a16="http://schemas.microsoft.com/office/drawing/2014/main" id="{D0D54D08-6FDA-4F10-9FAE-573F3B4E767A}"/>
              </a:ext>
            </a:extLst>
          </p:cNvPr>
          <p:cNvSpPr/>
          <p:nvPr/>
        </p:nvSpPr>
        <p:spPr>
          <a:xfrm>
            <a:off x="-838200" y="1739306"/>
            <a:ext cx="914400" cy="36576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err="1">
                <a:solidFill>
                  <a:schemeClr val="tx1"/>
                </a:solidFill>
              </a:rPr>
              <a:t>Gal_lectin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59" name="Rounded Rectangle 1">
            <a:extLst>
              <a:ext uri="{FF2B5EF4-FFF2-40B4-BE49-F238E27FC236}">
                <a16:creationId xmlns:a16="http://schemas.microsoft.com/office/drawing/2014/main" id="{805982A6-3EAC-4500-9C05-B6BAFB351729}"/>
              </a:ext>
            </a:extLst>
          </p:cNvPr>
          <p:cNvSpPr/>
          <p:nvPr/>
        </p:nvSpPr>
        <p:spPr>
          <a:xfrm>
            <a:off x="-838200" y="128403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161" name="Rounded Rectangle 4">
            <a:extLst>
              <a:ext uri="{FF2B5EF4-FFF2-40B4-BE49-F238E27FC236}">
                <a16:creationId xmlns:a16="http://schemas.microsoft.com/office/drawing/2014/main" id="{5373E37A-35ED-476C-8DDE-02B7B9F34056}"/>
              </a:ext>
            </a:extLst>
          </p:cNvPr>
          <p:cNvSpPr/>
          <p:nvPr/>
        </p:nvSpPr>
        <p:spPr>
          <a:xfrm>
            <a:off x="-838200" y="525447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</a:t>
            </a:r>
          </a:p>
        </p:txBody>
      </p:sp>
      <p:sp>
        <p:nvSpPr>
          <p:cNvPr id="162" name="Rounded Rectangle 745">
            <a:extLst>
              <a:ext uri="{FF2B5EF4-FFF2-40B4-BE49-F238E27FC236}">
                <a16:creationId xmlns:a16="http://schemas.microsoft.com/office/drawing/2014/main" id="{EA222064-C08F-4E20-8EA6-CAE17388AC78}"/>
              </a:ext>
            </a:extLst>
          </p:cNvPr>
          <p:cNvSpPr/>
          <p:nvPr/>
        </p:nvSpPr>
        <p:spPr>
          <a:xfrm>
            <a:off x="-838200" y="936139"/>
            <a:ext cx="914400" cy="365760"/>
          </a:xfrm>
          <a:prstGeom prst="roundRect">
            <a:avLst/>
          </a:prstGeom>
          <a:pattFill prst="lgCheck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SGL</a:t>
            </a:r>
          </a:p>
        </p:txBody>
      </p:sp>
      <p:sp>
        <p:nvSpPr>
          <p:cNvPr id="163" name="Rounded Rectangle 67">
            <a:extLst>
              <a:ext uri="{FF2B5EF4-FFF2-40B4-BE49-F238E27FC236}">
                <a16:creationId xmlns:a16="http://schemas.microsoft.com/office/drawing/2014/main" id="{9288CA65-4DC2-494D-A165-FE2A36CDDB13}"/>
              </a:ext>
            </a:extLst>
          </p:cNvPr>
          <p:cNvSpPr/>
          <p:nvPr/>
        </p:nvSpPr>
        <p:spPr>
          <a:xfrm>
            <a:off x="-838200" y="2120040"/>
            <a:ext cx="914400" cy="36576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  <p:sp>
        <p:nvSpPr>
          <p:cNvPr id="164" name="Rounded Rectangle 159">
            <a:extLst>
              <a:ext uri="{FF2B5EF4-FFF2-40B4-BE49-F238E27FC236}">
                <a16:creationId xmlns:a16="http://schemas.microsoft.com/office/drawing/2014/main" id="{78B1514F-F59D-4B95-80A9-E92926B77189}"/>
              </a:ext>
            </a:extLst>
          </p:cNvPr>
          <p:cNvSpPr/>
          <p:nvPr/>
        </p:nvSpPr>
        <p:spPr>
          <a:xfrm>
            <a:off x="-838200" y="2514600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165" name="Rounded Rectangle 79">
            <a:extLst>
              <a:ext uri="{FF2B5EF4-FFF2-40B4-BE49-F238E27FC236}">
                <a16:creationId xmlns:a16="http://schemas.microsoft.com/office/drawing/2014/main" id="{832CCCAE-CE38-4971-B6CB-BD8E2A772A3F}"/>
              </a:ext>
            </a:extLst>
          </p:cNvPr>
          <p:cNvSpPr/>
          <p:nvPr/>
        </p:nvSpPr>
        <p:spPr>
          <a:xfrm>
            <a:off x="-838200" y="2936733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166" name="Rounded Rectangle 186">
            <a:extLst>
              <a:ext uri="{FF2B5EF4-FFF2-40B4-BE49-F238E27FC236}">
                <a16:creationId xmlns:a16="http://schemas.microsoft.com/office/drawing/2014/main" id="{AEE91342-45AB-4DEE-81BC-27CECFE3CF47}"/>
              </a:ext>
            </a:extLst>
          </p:cNvPr>
          <p:cNvSpPr/>
          <p:nvPr/>
        </p:nvSpPr>
        <p:spPr>
          <a:xfrm>
            <a:off x="-838200" y="3340685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7" name="Rounded Rectangle 124">
            <a:extLst>
              <a:ext uri="{FF2B5EF4-FFF2-40B4-BE49-F238E27FC236}">
                <a16:creationId xmlns:a16="http://schemas.microsoft.com/office/drawing/2014/main" id="{39B94F15-ACD6-40D7-9D8E-E14AA65ABC6D}"/>
              </a:ext>
            </a:extLst>
          </p:cNvPr>
          <p:cNvSpPr/>
          <p:nvPr/>
        </p:nvSpPr>
        <p:spPr>
          <a:xfrm>
            <a:off x="-838200" y="3742109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8" name="Rounded Rectangle 136">
            <a:extLst>
              <a:ext uri="{FF2B5EF4-FFF2-40B4-BE49-F238E27FC236}">
                <a16:creationId xmlns:a16="http://schemas.microsoft.com/office/drawing/2014/main" id="{963AAB49-8007-4530-B737-1A149DD8C9BF}"/>
              </a:ext>
            </a:extLst>
          </p:cNvPr>
          <p:cNvSpPr/>
          <p:nvPr/>
        </p:nvSpPr>
        <p:spPr>
          <a:xfrm>
            <a:off x="-838200" y="4130134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169" name="Rounded Rectangle 139">
            <a:extLst>
              <a:ext uri="{FF2B5EF4-FFF2-40B4-BE49-F238E27FC236}">
                <a16:creationId xmlns:a16="http://schemas.microsoft.com/office/drawing/2014/main" id="{30782CEC-63D6-4763-9188-629C57747915}"/>
              </a:ext>
            </a:extLst>
          </p:cNvPr>
          <p:cNvSpPr/>
          <p:nvPr/>
        </p:nvSpPr>
        <p:spPr>
          <a:xfrm>
            <a:off x="-838200" y="4536563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170" name="Rounded Rectangle 255">
            <a:extLst>
              <a:ext uri="{FF2B5EF4-FFF2-40B4-BE49-F238E27FC236}">
                <a16:creationId xmlns:a16="http://schemas.microsoft.com/office/drawing/2014/main" id="{6AB366ED-01D2-4DC9-A242-77619D19A296}"/>
              </a:ext>
            </a:extLst>
          </p:cNvPr>
          <p:cNvSpPr/>
          <p:nvPr/>
        </p:nvSpPr>
        <p:spPr>
          <a:xfrm>
            <a:off x="-838200" y="4925704"/>
            <a:ext cx="914400" cy="365760"/>
          </a:xfrm>
          <a:prstGeom prst="round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Thy_1</a:t>
            </a:r>
          </a:p>
        </p:txBody>
      </p:sp>
      <p:sp>
        <p:nvSpPr>
          <p:cNvPr id="171" name="Rounded Rectangle 519">
            <a:extLst>
              <a:ext uri="{FF2B5EF4-FFF2-40B4-BE49-F238E27FC236}">
                <a16:creationId xmlns:a16="http://schemas.microsoft.com/office/drawing/2014/main" id="{CA41E666-B8D6-4A44-B4E9-4485905210AE}"/>
              </a:ext>
            </a:extLst>
          </p:cNvPr>
          <p:cNvSpPr/>
          <p:nvPr/>
        </p:nvSpPr>
        <p:spPr>
          <a:xfrm>
            <a:off x="-838200" y="5327542"/>
            <a:ext cx="914400" cy="36576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Death </a:t>
            </a:r>
          </a:p>
        </p:txBody>
      </p:sp>
      <p:sp>
        <p:nvSpPr>
          <p:cNvPr id="172" name="Rounded Rectangle 434">
            <a:extLst>
              <a:ext uri="{FF2B5EF4-FFF2-40B4-BE49-F238E27FC236}">
                <a16:creationId xmlns:a16="http://schemas.microsoft.com/office/drawing/2014/main" id="{A864C935-4C02-4569-8235-26E10606D3F4}"/>
              </a:ext>
            </a:extLst>
          </p:cNvPr>
          <p:cNvSpPr/>
          <p:nvPr/>
        </p:nvSpPr>
        <p:spPr>
          <a:xfrm>
            <a:off x="-838200" y="5715000"/>
            <a:ext cx="914400" cy="365760"/>
          </a:xfrm>
          <a:prstGeom prst="roundRect">
            <a:avLst/>
          </a:prstGeom>
          <a:pattFill prst="pct90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EGF</a:t>
            </a:r>
          </a:p>
        </p:txBody>
      </p:sp>
      <p:sp>
        <p:nvSpPr>
          <p:cNvPr id="173" name="Rounded Rectangle 198">
            <a:extLst>
              <a:ext uri="{FF2B5EF4-FFF2-40B4-BE49-F238E27FC236}">
                <a16:creationId xmlns:a16="http://schemas.microsoft.com/office/drawing/2014/main" id="{C8D34DF5-290A-4402-969F-8B48BD118A5C}"/>
              </a:ext>
            </a:extLst>
          </p:cNvPr>
          <p:cNvSpPr/>
          <p:nvPr/>
        </p:nvSpPr>
        <p:spPr>
          <a:xfrm>
            <a:off x="-838200" y="6491452"/>
            <a:ext cx="914400" cy="365760"/>
          </a:xfrm>
          <a:prstGeom prst="roundRect">
            <a:avLst/>
          </a:prstGeom>
          <a:solidFill>
            <a:srgbClr val="00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SEA </a:t>
            </a:r>
          </a:p>
        </p:txBody>
      </p:sp>
    </p:spTree>
    <p:extLst>
      <p:ext uri="{BB962C8B-B14F-4D97-AF65-F5344CB8AC3E}">
        <p14:creationId xmlns:p14="http://schemas.microsoft.com/office/powerpoint/2010/main" val="2986452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963960" y="197247"/>
            <a:ext cx="10107960" cy="11689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45425" y="22562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389212" y="1685494"/>
            <a:ext cx="2833545" cy="237745"/>
            <a:chOff x="3643455" y="1904999"/>
            <a:chExt cx="2833545" cy="237745"/>
          </a:xfrm>
        </p:grpSpPr>
        <p:grpSp>
          <p:nvGrpSpPr>
            <p:cNvPr id="84" name="Group 83"/>
            <p:cNvGrpSpPr/>
            <p:nvPr/>
          </p:nvGrpSpPr>
          <p:grpSpPr>
            <a:xfrm>
              <a:off x="3643455" y="1905000"/>
              <a:ext cx="2833545" cy="237744"/>
              <a:chOff x="3657600" y="1278580"/>
              <a:chExt cx="2833545" cy="319949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 flipH="1">
                <a:off x="3657600" y="1447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Rounded Rectangle 85"/>
              <p:cNvSpPr/>
              <p:nvPr/>
            </p:nvSpPr>
            <p:spPr>
              <a:xfrm>
                <a:off x="3713624" y="1278580"/>
                <a:ext cx="838200" cy="31994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4" name="Rounded Rectangle 63"/>
            <p:cNvSpPr/>
            <p:nvPr/>
          </p:nvSpPr>
          <p:spPr>
            <a:xfrm>
              <a:off x="4581605" y="1904999"/>
              <a:ext cx="237744" cy="237744"/>
            </a:xfrm>
            <a:prstGeom prst="roundRect">
              <a:avLst/>
            </a:prstGeom>
            <a:pattFill prst="lgCheck">
              <a:fgClr>
                <a:srgbClr val="00FFF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-767865" y="87630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-767865" y="1276350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-767865" y="2076605"/>
            <a:ext cx="914400" cy="365760"/>
          </a:xfrm>
          <a:prstGeom prst="roundRect">
            <a:avLst/>
          </a:prstGeom>
          <a:solidFill>
            <a:srgbClr val="FF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I-set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-767865" y="2476826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-767865" y="2887517"/>
            <a:ext cx="914400" cy="3657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-767865" y="3288715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-767865" y="3710848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-767865" y="4931260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-767865" y="5319285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-767865" y="5725714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653982" y="225623"/>
            <a:ext cx="2292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Aiptasia</a:t>
            </a:r>
            <a:r>
              <a:rPr lang="en-US" sz="1400" i="1" dirty="0"/>
              <a:t> pallida </a:t>
            </a:r>
            <a:r>
              <a:rPr lang="en-US" sz="1400" dirty="0"/>
              <a:t>PID (N = 184)</a:t>
            </a:r>
          </a:p>
        </p:txBody>
      </p:sp>
      <p:sp>
        <p:nvSpPr>
          <p:cNvPr id="256" name="Rounded Rectangle 255"/>
          <p:cNvSpPr/>
          <p:nvPr/>
        </p:nvSpPr>
        <p:spPr>
          <a:xfrm>
            <a:off x="-767864" y="6124066"/>
            <a:ext cx="914400" cy="365760"/>
          </a:xfrm>
          <a:prstGeom prst="round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Thy_1</a:t>
            </a:r>
          </a:p>
        </p:txBody>
      </p:sp>
      <p:sp>
        <p:nvSpPr>
          <p:cNvPr id="273" name="Rounded Rectangle 272"/>
          <p:cNvSpPr/>
          <p:nvPr/>
        </p:nvSpPr>
        <p:spPr>
          <a:xfrm>
            <a:off x="-767864" y="6525118"/>
            <a:ext cx="914400" cy="365760"/>
          </a:xfrm>
          <a:prstGeom prst="roundRect">
            <a:avLst/>
          </a:prstGeom>
          <a:solidFill>
            <a:srgbClr val="6600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WAP</a:t>
            </a:r>
          </a:p>
        </p:txBody>
      </p:sp>
      <p:sp>
        <p:nvSpPr>
          <p:cNvPr id="285" name="Rounded Rectangle 284"/>
          <p:cNvSpPr/>
          <p:nvPr/>
        </p:nvSpPr>
        <p:spPr>
          <a:xfrm>
            <a:off x="-767865" y="6930182"/>
            <a:ext cx="914400" cy="365760"/>
          </a:xfrm>
          <a:prstGeom prst="round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SRCR</a:t>
            </a:r>
          </a:p>
        </p:txBody>
      </p:sp>
      <p:sp>
        <p:nvSpPr>
          <p:cNvPr id="292" name="Rounded Rectangle 291"/>
          <p:cNvSpPr/>
          <p:nvPr/>
        </p:nvSpPr>
        <p:spPr>
          <a:xfrm>
            <a:off x="-767865" y="7338526"/>
            <a:ext cx="914400" cy="365760"/>
          </a:xfrm>
          <a:prstGeom prst="roundRect">
            <a:avLst/>
          </a:prstGeom>
          <a:solidFill>
            <a:srgbClr val="CCFF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Ig_2</a:t>
            </a:r>
          </a:p>
        </p:txBody>
      </p:sp>
      <p:sp>
        <p:nvSpPr>
          <p:cNvPr id="359" name="Rounded Rectangle 358"/>
          <p:cNvSpPr/>
          <p:nvPr/>
        </p:nvSpPr>
        <p:spPr>
          <a:xfrm>
            <a:off x="-767865" y="7734787"/>
            <a:ext cx="914400" cy="36576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F5_F8</a:t>
            </a:r>
          </a:p>
        </p:txBody>
      </p:sp>
      <p:sp>
        <p:nvSpPr>
          <p:cNvPr id="366" name="Rounded Rectangle 365"/>
          <p:cNvSpPr/>
          <p:nvPr/>
        </p:nvSpPr>
        <p:spPr>
          <a:xfrm>
            <a:off x="-767865" y="8129199"/>
            <a:ext cx="914400" cy="365760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Astacin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75" name="Group 374"/>
          <p:cNvGrpSpPr/>
          <p:nvPr/>
        </p:nvGrpSpPr>
        <p:grpSpPr>
          <a:xfrm>
            <a:off x="5389212" y="4855910"/>
            <a:ext cx="2893869" cy="229293"/>
            <a:chOff x="5562600" y="6956492"/>
            <a:chExt cx="2893869" cy="229293"/>
          </a:xfrm>
        </p:grpSpPr>
        <p:grpSp>
          <p:nvGrpSpPr>
            <p:cNvPr id="389" name="Group 388"/>
            <p:cNvGrpSpPr/>
            <p:nvPr/>
          </p:nvGrpSpPr>
          <p:grpSpPr>
            <a:xfrm>
              <a:off x="5562600" y="6959298"/>
              <a:ext cx="2893869" cy="226487"/>
              <a:chOff x="3707781" y="3391307"/>
              <a:chExt cx="2893869" cy="226487"/>
            </a:xfrm>
          </p:grpSpPr>
          <p:cxnSp>
            <p:nvCxnSpPr>
              <p:cNvPr id="392" name="Straight Connector 391"/>
              <p:cNvCxnSpPr/>
              <p:nvPr/>
            </p:nvCxnSpPr>
            <p:spPr>
              <a:xfrm flipH="1">
                <a:off x="3707781" y="3504754"/>
                <a:ext cx="2893869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3" name="Rounded Rectangle 392"/>
              <p:cNvSpPr/>
              <p:nvPr/>
            </p:nvSpPr>
            <p:spPr>
              <a:xfrm>
                <a:off x="4035529" y="3391307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9" name="Rounded Rectangle 378"/>
            <p:cNvSpPr/>
            <p:nvPr/>
          </p:nvSpPr>
          <p:spPr>
            <a:xfrm>
              <a:off x="5676783" y="6956492"/>
              <a:ext cx="203198" cy="22589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5" name="Rounded Rectangle 434"/>
          <p:cNvSpPr/>
          <p:nvPr/>
        </p:nvSpPr>
        <p:spPr>
          <a:xfrm>
            <a:off x="-767865" y="8926517"/>
            <a:ext cx="914400" cy="365760"/>
          </a:xfrm>
          <a:prstGeom prst="round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TSP_1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5389212" y="4331493"/>
            <a:ext cx="2833545" cy="227843"/>
            <a:chOff x="5526975" y="5648436"/>
            <a:chExt cx="2833545" cy="227843"/>
          </a:xfrm>
        </p:grpSpPr>
        <p:grpSp>
          <p:nvGrpSpPr>
            <p:cNvPr id="320" name="Group 319"/>
            <p:cNvGrpSpPr/>
            <p:nvPr/>
          </p:nvGrpSpPr>
          <p:grpSpPr>
            <a:xfrm>
              <a:off x="5526975" y="5648436"/>
              <a:ext cx="2833545" cy="226488"/>
              <a:chOff x="3719655" y="3505200"/>
              <a:chExt cx="2833545" cy="304800"/>
            </a:xfrm>
          </p:grpSpPr>
          <p:cxnSp>
            <p:nvCxnSpPr>
              <p:cNvPr id="322" name="Straight Connector 321"/>
              <p:cNvCxnSpPr/>
              <p:nvPr/>
            </p:nvCxnSpPr>
            <p:spPr>
              <a:xfrm flipH="1">
                <a:off x="3719655" y="36576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3" name="Rounded Rectangle 322"/>
              <p:cNvSpPr/>
              <p:nvPr/>
            </p:nvSpPr>
            <p:spPr>
              <a:xfrm>
                <a:off x="4133161" y="350520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6" name="Rounded Rectangle 375"/>
            <p:cNvSpPr/>
            <p:nvPr/>
          </p:nvSpPr>
          <p:spPr>
            <a:xfrm>
              <a:off x="5615112" y="5660469"/>
              <a:ext cx="287141" cy="21581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93" name="Rounded Rectangle 492"/>
          <p:cNvSpPr/>
          <p:nvPr/>
        </p:nvSpPr>
        <p:spPr>
          <a:xfrm>
            <a:off x="-767865" y="9333718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13" name="Rounded Rectangle 512"/>
          <p:cNvSpPr/>
          <p:nvPr/>
        </p:nvSpPr>
        <p:spPr>
          <a:xfrm>
            <a:off x="-767865" y="4527675"/>
            <a:ext cx="914400" cy="3657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cEGF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20" name="Rounded Rectangle 519"/>
          <p:cNvSpPr/>
          <p:nvPr/>
        </p:nvSpPr>
        <p:spPr>
          <a:xfrm>
            <a:off x="-767865" y="10155788"/>
            <a:ext cx="914400" cy="36576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Death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389212" y="4607256"/>
            <a:ext cx="2833545" cy="250223"/>
            <a:chOff x="5535181" y="6224285"/>
            <a:chExt cx="2833545" cy="250223"/>
          </a:xfrm>
        </p:grpSpPr>
        <p:grpSp>
          <p:nvGrpSpPr>
            <p:cNvPr id="36" name="Group 35"/>
            <p:cNvGrpSpPr/>
            <p:nvPr/>
          </p:nvGrpSpPr>
          <p:grpSpPr>
            <a:xfrm>
              <a:off x="5535181" y="6224285"/>
              <a:ext cx="2833545" cy="250223"/>
              <a:chOff x="5523504" y="5923544"/>
              <a:chExt cx="2833545" cy="250223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5523504" y="5923544"/>
                <a:ext cx="2833545" cy="250223"/>
                <a:chOff x="5523504" y="6371108"/>
                <a:chExt cx="2833545" cy="250223"/>
              </a:xfrm>
            </p:grpSpPr>
            <p:grpSp>
              <p:nvGrpSpPr>
                <p:cNvPr id="131" name="Group 130"/>
                <p:cNvGrpSpPr/>
                <p:nvPr/>
              </p:nvGrpSpPr>
              <p:grpSpPr>
                <a:xfrm>
                  <a:off x="5523504" y="6371109"/>
                  <a:ext cx="2833545" cy="207357"/>
                  <a:chOff x="3705510" y="914400"/>
                  <a:chExt cx="2833545" cy="279055"/>
                </a:xfrm>
              </p:grpSpPr>
              <p:cxnSp>
                <p:nvCxnSpPr>
                  <p:cNvPr id="135" name="Straight Connector 134"/>
                  <p:cNvCxnSpPr/>
                  <p:nvPr/>
                </p:nvCxnSpPr>
                <p:spPr>
                  <a:xfrm flipH="1">
                    <a:off x="3705510" y="1066800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6" name="Rounded Rectangle 135"/>
                  <p:cNvSpPr/>
                  <p:nvPr/>
                </p:nvSpPr>
                <p:spPr>
                  <a:xfrm>
                    <a:off x="3785181" y="914400"/>
                    <a:ext cx="265176" cy="279055"/>
                  </a:xfrm>
                  <a:prstGeom prst="roundRect">
                    <a:avLst/>
                  </a:prstGeom>
                  <a:solidFill>
                    <a:srgbClr val="660033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325" name="Rounded Rectangle 324"/>
                <p:cNvSpPr/>
                <p:nvPr/>
              </p:nvSpPr>
              <p:spPr>
                <a:xfrm>
                  <a:off x="6403958" y="6371108"/>
                  <a:ext cx="723901" cy="250223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53" name="Rounded Rectangle 352"/>
              <p:cNvSpPr/>
              <p:nvPr/>
            </p:nvSpPr>
            <p:spPr>
              <a:xfrm>
                <a:off x="6135042" y="5923544"/>
                <a:ext cx="251587" cy="215851"/>
              </a:xfrm>
              <a:prstGeom prst="round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8" name="Rounded Rectangle 397"/>
            <p:cNvSpPr/>
            <p:nvPr/>
          </p:nvSpPr>
          <p:spPr>
            <a:xfrm>
              <a:off x="5889544" y="6224285"/>
              <a:ext cx="251587" cy="215851"/>
            </a:xfrm>
            <a:prstGeom prst="round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8B0268-D0CF-4CB4-8413-7A60AF1A88BD}"/>
              </a:ext>
            </a:extLst>
          </p:cNvPr>
          <p:cNvGrpSpPr/>
          <p:nvPr/>
        </p:nvGrpSpPr>
        <p:grpSpPr>
          <a:xfrm>
            <a:off x="5389212" y="5111717"/>
            <a:ext cx="2826543" cy="237744"/>
            <a:chOff x="8539368" y="5877284"/>
            <a:chExt cx="2826543" cy="237744"/>
          </a:xfrm>
        </p:grpSpPr>
        <p:cxnSp>
          <p:nvCxnSpPr>
            <p:cNvPr id="488" name="Straight Connector 487"/>
            <p:cNvCxnSpPr/>
            <p:nvPr/>
          </p:nvCxnSpPr>
          <p:spPr>
            <a:xfrm flipH="1">
              <a:off x="8539368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7" name="Rounded Rectangle 466"/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7" name="Rounded Rectangle 486"/>
            <p:cNvSpPr/>
            <p:nvPr/>
          </p:nvSpPr>
          <p:spPr>
            <a:xfrm>
              <a:off x="9779991" y="5877284"/>
              <a:ext cx="178628" cy="23774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0" name="Rounded Rectangle 459"/>
            <p:cNvSpPr/>
            <p:nvPr/>
          </p:nvSpPr>
          <p:spPr>
            <a:xfrm>
              <a:off x="9968715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1" name="Rounded Rectangle 460"/>
            <p:cNvSpPr/>
            <p:nvPr/>
          </p:nvSpPr>
          <p:spPr>
            <a:xfrm>
              <a:off x="8603051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1" name="Rounded Rectangle 490"/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" name="Rounded Rectangle 491"/>
            <p:cNvSpPr/>
            <p:nvPr/>
          </p:nvSpPr>
          <p:spPr>
            <a:xfrm>
              <a:off x="10183010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2" name="Rounded Rectangle 441"/>
            <p:cNvSpPr/>
            <p:nvPr/>
          </p:nvSpPr>
          <p:spPr>
            <a:xfrm>
              <a:off x="9578687" y="5877284"/>
              <a:ext cx="178628" cy="23774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4" name="Rounded Rectangle 443"/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3" name="Rounded Rectangle 442"/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FBE679A-7F39-4A2B-B5BD-A967AF2C391D}"/>
              </a:ext>
            </a:extLst>
          </p:cNvPr>
          <p:cNvGrpSpPr/>
          <p:nvPr/>
        </p:nvGrpSpPr>
        <p:grpSpPr>
          <a:xfrm>
            <a:off x="5389212" y="7414480"/>
            <a:ext cx="2930813" cy="228600"/>
            <a:chOff x="9032587" y="7893226"/>
            <a:chExt cx="2930813" cy="228600"/>
          </a:xfrm>
        </p:grpSpPr>
        <p:cxnSp>
          <p:nvCxnSpPr>
            <p:cNvPr id="578" name="Straight Connector 577"/>
            <p:cNvCxnSpPr/>
            <p:nvPr/>
          </p:nvCxnSpPr>
          <p:spPr>
            <a:xfrm flipH="1">
              <a:off x="9032587" y="8011332"/>
              <a:ext cx="293081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9" name="Rounded Rectangle 578"/>
            <p:cNvSpPr/>
            <p:nvPr/>
          </p:nvSpPr>
          <p:spPr>
            <a:xfrm>
              <a:off x="9806095" y="7893226"/>
              <a:ext cx="7620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0" name="Rounded Rectangle 579"/>
            <p:cNvSpPr/>
            <p:nvPr/>
          </p:nvSpPr>
          <p:spPr>
            <a:xfrm>
              <a:off x="10588493" y="7893226"/>
              <a:ext cx="220018" cy="2286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1" name="Rounded Rectangle 580"/>
            <p:cNvSpPr/>
            <p:nvPr/>
          </p:nvSpPr>
          <p:spPr>
            <a:xfrm>
              <a:off x="10820400" y="7893226"/>
              <a:ext cx="220018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77" name="Rounded Rectangle 576"/>
            <p:cNvSpPr/>
            <p:nvPr/>
          </p:nvSpPr>
          <p:spPr>
            <a:xfrm>
              <a:off x="11053370" y="7893226"/>
              <a:ext cx="220018" cy="2286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2" name="Rounded Rectangle 581"/>
            <p:cNvSpPr/>
            <p:nvPr/>
          </p:nvSpPr>
          <p:spPr>
            <a:xfrm>
              <a:off x="9568838" y="7893226"/>
              <a:ext cx="220018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3" name="Rounded Rectangle 582"/>
            <p:cNvSpPr/>
            <p:nvPr/>
          </p:nvSpPr>
          <p:spPr>
            <a:xfrm>
              <a:off x="9335329" y="7893226"/>
              <a:ext cx="220018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4" name="Rounded Rectangle 583"/>
            <p:cNvSpPr/>
            <p:nvPr/>
          </p:nvSpPr>
          <p:spPr>
            <a:xfrm>
              <a:off x="9080128" y="7893226"/>
              <a:ext cx="237744" cy="228600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2592B61-18DD-42B3-830D-6C7622B1FD51}"/>
              </a:ext>
            </a:extLst>
          </p:cNvPr>
          <p:cNvGrpSpPr/>
          <p:nvPr/>
        </p:nvGrpSpPr>
        <p:grpSpPr>
          <a:xfrm>
            <a:off x="5348268" y="9103847"/>
            <a:ext cx="3123498" cy="237744"/>
            <a:chOff x="5348268" y="9060815"/>
            <a:chExt cx="3123498" cy="237744"/>
          </a:xfrm>
        </p:grpSpPr>
        <p:cxnSp>
          <p:nvCxnSpPr>
            <p:cNvPr id="718" name="Straight Connector 717"/>
            <p:cNvCxnSpPr/>
            <p:nvPr/>
          </p:nvCxnSpPr>
          <p:spPr>
            <a:xfrm flipH="1">
              <a:off x="5348268" y="9181379"/>
              <a:ext cx="3123498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9" name="Rounded Rectangle 718"/>
            <p:cNvSpPr/>
            <p:nvPr/>
          </p:nvSpPr>
          <p:spPr>
            <a:xfrm>
              <a:off x="7449002" y="9060815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16" name="Rounded Rectangle 715"/>
            <p:cNvSpPr/>
            <p:nvPr/>
          </p:nvSpPr>
          <p:spPr>
            <a:xfrm>
              <a:off x="5934252" y="9060815"/>
              <a:ext cx="17862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7" name="Rounded Rectangle 716"/>
            <p:cNvSpPr/>
            <p:nvPr/>
          </p:nvSpPr>
          <p:spPr>
            <a:xfrm>
              <a:off x="6133197" y="9060815"/>
              <a:ext cx="10636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2" name="Rounded Rectangle 711"/>
            <p:cNvSpPr/>
            <p:nvPr/>
          </p:nvSpPr>
          <p:spPr>
            <a:xfrm>
              <a:off x="6261542" y="9060815"/>
              <a:ext cx="137911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3" name="Rounded Rectangle 712"/>
            <p:cNvSpPr/>
            <p:nvPr/>
          </p:nvSpPr>
          <p:spPr>
            <a:xfrm>
              <a:off x="6573449" y="9060815"/>
              <a:ext cx="140616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4" name="Rounded Rectangle 713"/>
            <p:cNvSpPr/>
            <p:nvPr/>
          </p:nvSpPr>
          <p:spPr>
            <a:xfrm>
              <a:off x="6851267" y="9060815"/>
              <a:ext cx="115594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7" name="Rounded Rectangle 706"/>
            <p:cNvSpPr/>
            <p:nvPr/>
          </p:nvSpPr>
          <p:spPr>
            <a:xfrm>
              <a:off x="6726269" y="9060815"/>
              <a:ext cx="10636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8" name="Rounded Rectangle 707"/>
            <p:cNvSpPr/>
            <p:nvPr/>
          </p:nvSpPr>
          <p:spPr>
            <a:xfrm>
              <a:off x="7270635" y="9060815"/>
              <a:ext cx="142291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9" name="Rounded Rectangle 708"/>
            <p:cNvSpPr/>
            <p:nvPr/>
          </p:nvSpPr>
          <p:spPr>
            <a:xfrm>
              <a:off x="7154158" y="9060815"/>
              <a:ext cx="10636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0" name="Rounded Rectangle 709"/>
            <p:cNvSpPr/>
            <p:nvPr/>
          </p:nvSpPr>
          <p:spPr>
            <a:xfrm>
              <a:off x="6992997" y="9060815"/>
              <a:ext cx="119564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3" name="Rounded Rectangle 702"/>
            <p:cNvSpPr/>
            <p:nvPr/>
          </p:nvSpPr>
          <p:spPr>
            <a:xfrm>
              <a:off x="6412299" y="9060815"/>
              <a:ext cx="140616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1" name="Rounded Rectangle 700"/>
            <p:cNvSpPr/>
            <p:nvPr/>
          </p:nvSpPr>
          <p:spPr>
            <a:xfrm>
              <a:off x="5782293" y="9060815"/>
              <a:ext cx="13969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720" name="Rounded Rectangle 719"/>
            <p:cNvSpPr/>
            <p:nvPr/>
          </p:nvSpPr>
          <p:spPr>
            <a:xfrm>
              <a:off x="5568593" y="9060815"/>
              <a:ext cx="17862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21" name="Rounded Rectangle 720"/>
            <p:cNvSpPr/>
            <p:nvPr/>
          </p:nvSpPr>
          <p:spPr>
            <a:xfrm>
              <a:off x="5416634" y="9060815"/>
              <a:ext cx="13969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</p:grpSp>
      <p:sp>
        <p:nvSpPr>
          <p:cNvPr id="450" name="Rounded Rectangle 449"/>
          <p:cNvSpPr/>
          <p:nvPr/>
        </p:nvSpPr>
        <p:spPr>
          <a:xfrm>
            <a:off x="-767865" y="8537682"/>
            <a:ext cx="914400" cy="365760"/>
          </a:xfrm>
          <a:prstGeom prst="roundRect">
            <a:avLst/>
          </a:prstGeom>
          <a:pattFill prst="pct90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EGF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4F43FC7-E15C-42E7-8D4E-97F9BA596EF4}"/>
              </a:ext>
            </a:extLst>
          </p:cNvPr>
          <p:cNvGrpSpPr/>
          <p:nvPr/>
        </p:nvGrpSpPr>
        <p:grpSpPr>
          <a:xfrm>
            <a:off x="5366096" y="9377915"/>
            <a:ext cx="3030680" cy="228600"/>
            <a:chOff x="4656728" y="11963399"/>
            <a:chExt cx="3030680" cy="228600"/>
          </a:xfrm>
        </p:grpSpPr>
        <p:cxnSp>
          <p:nvCxnSpPr>
            <p:cNvPr id="725" name="Straight Connector 724"/>
            <p:cNvCxnSpPr/>
            <p:nvPr/>
          </p:nvCxnSpPr>
          <p:spPr>
            <a:xfrm flipH="1">
              <a:off x="4656728" y="12079704"/>
              <a:ext cx="30306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6" name="Rounded Rectangle 725"/>
            <p:cNvSpPr/>
            <p:nvPr/>
          </p:nvSpPr>
          <p:spPr>
            <a:xfrm>
              <a:off x="6367192" y="1196339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27" name="Rounded Rectangle 726"/>
            <p:cNvSpPr/>
            <p:nvPr/>
          </p:nvSpPr>
          <p:spPr>
            <a:xfrm>
              <a:off x="5049637" y="11963399"/>
              <a:ext cx="329110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24" name="Rounded Rectangle 723"/>
            <p:cNvSpPr/>
            <p:nvPr/>
          </p:nvSpPr>
          <p:spPr>
            <a:xfrm>
              <a:off x="4697603" y="11963399"/>
              <a:ext cx="168487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29" name="Rounded Rectangle 728"/>
            <p:cNvSpPr/>
            <p:nvPr/>
          </p:nvSpPr>
          <p:spPr>
            <a:xfrm>
              <a:off x="5410200" y="11963399"/>
              <a:ext cx="114941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0" name="Rounded Rectangle 729"/>
            <p:cNvSpPr/>
            <p:nvPr/>
          </p:nvSpPr>
          <p:spPr>
            <a:xfrm>
              <a:off x="5552886" y="11963399"/>
              <a:ext cx="114941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1" name="Rounded Rectangle 730"/>
            <p:cNvSpPr/>
            <p:nvPr/>
          </p:nvSpPr>
          <p:spPr>
            <a:xfrm>
              <a:off x="5816447" y="11963399"/>
              <a:ext cx="114941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2" name="Rounded Rectangle 731"/>
            <p:cNvSpPr/>
            <p:nvPr/>
          </p:nvSpPr>
          <p:spPr>
            <a:xfrm>
              <a:off x="6094795" y="11963399"/>
              <a:ext cx="114941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3" name="Rounded Rectangle 732"/>
            <p:cNvSpPr/>
            <p:nvPr/>
          </p:nvSpPr>
          <p:spPr>
            <a:xfrm>
              <a:off x="5952241" y="11963399"/>
              <a:ext cx="114941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4" name="Rounded Rectangle 733"/>
            <p:cNvSpPr/>
            <p:nvPr/>
          </p:nvSpPr>
          <p:spPr>
            <a:xfrm>
              <a:off x="5684204" y="11963399"/>
              <a:ext cx="114941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5" name="Rounded Rectangle 734"/>
            <p:cNvSpPr/>
            <p:nvPr/>
          </p:nvSpPr>
          <p:spPr>
            <a:xfrm>
              <a:off x="6229301" y="11963399"/>
              <a:ext cx="114941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54" name="Rounded Rectangle 453"/>
            <p:cNvSpPr/>
            <p:nvPr/>
          </p:nvSpPr>
          <p:spPr>
            <a:xfrm>
              <a:off x="4860748" y="11963399"/>
              <a:ext cx="168487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03" name="Rounded Rectangle 502"/>
          <p:cNvSpPr/>
          <p:nvPr/>
        </p:nvSpPr>
        <p:spPr>
          <a:xfrm>
            <a:off x="-767865" y="9737023"/>
            <a:ext cx="914400" cy="365760"/>
          </a:xfrm>
          <a:prstGeom prst="roundRect">
            <a:avLst/>
          </a:prstGeom>
          <a:pattFill prst="wd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DUF 2360</a:t>
            </a:r>
          </a:p>
        </p:txBody>
      </p:sp>
      <p:grpSp>
        <p:nvGrpSpPr>
          <p:cNvPr id="696" name="Group 695"/>
          <p:cNvGrpSpPr/>
          <p:nvPr/>
        </p:nvGrpSpPr>
        <p:grpSpPr>
          <a:xfrm>
            <a:off x="5346989" y="10472907"/>
            <a:ext cx="2930813" cy="231348"/>
            <a:chOff x="5603587" y="10816234"/>
            <a:chExt cx="2930813" cy="231348"/>
          </a:xfrm>
        </p:grpSpPr>
        <p:grpSp>
          <p:nvGrpSpPr>
            <p:cNvPr id="740" name="Group 739"/>
            <p:cNvGrpSpPr/>
            <p:nvPr/>
          </p:nvGrpSpPr>
          <p:grpSpPr>
            <a:xfrm>
              <a:off x="5603587" y="10821095"/>
              <a:ext cx="2930813" cy="226487"/>
              <a:chOff x="4824222" y="1379622"/>
              <a:chExt cx="2930813" cy="226487"/>
            </a:xfrm>
          </p:grpSpPr>
          <p:cxnSp>
            <p:nvCxnSpPr>
              <p:cNvPr id="742" name="Straight Connector 741"/>
              <p:cNvCxnSpPr/>
              <p:nvPr/>
            </p:nvCxnSpPr>
            <p:spPr>
              <a:xfrm flipH="1">
                <a:off x="4824222" y="1492866"/>
                <a:ext cx="293081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3" name="Rounded Rectangle 742"/>
              <p:cNvSpPr/>
              <p:nvPr/>
            </p:nvSpPr>
            <p:spPr>
              <a:xfrm>
                <a:off x="5634969" y="1379622"/>
                <a:ext cx="7620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7" name="Rounded Rectangle 736"/>
            <p:cNvSpPr/>
            <p:nvPr/>
          </p:nvSpPr>
          <p:spPr>
            <a:xfrm>
              <a:off x="6173825" y="10816234"/>
              <a:ext cx="220018" cy="2279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8" name="Rounded Rectangle 737"/>
            <p:cNvSpPr/>
            <p:nvPr/>
          </p:nvSpPr>
          <p:spPr>
            <a:xfrm>
              <a:off x="5926668" y="10816234"/>
              <a:ext cx="220018" cy="2279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9" name="Rounded Rectangle 738"/>
            <p:cNvSpPr/>
            <p:nvPr/>
          </p:nvSpPr>
          <p:spPr>
            <a:xfrm>
              <a:off x="5672029" y="10821096"/>
              <a:ext cx="237744" cy="223044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46" name="Rounded Rectangle 745"/>
          <p:cNvSpPr/>
          <p:nvPr/>
        </p:nvSpPr>
        <p:spPr>
          <a:xfrm>
            <a:off x="-767865" y="10544162"/>
            <a:ext cx="914400" cy="365760"/>
          </a:xfrm>
          <a:prstGeom prst="roundRect">
            <a:avLst/>
          </a:prstGeom>
          <a:pattFill prst="lgCheck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SGL</a:t>
            </a:r>
          </a:p>
        </p:txBody>
      </p:sp>
      <p:grpSp>
        <p:nvGrpSpPr>
          <p:cNvPr id="747" name="Group 746"/>
          <p:cNvGrpSpPr/>
          <p:nvPr/>
        </p:nvGrpSpPr>
        <p:grpSpPr>
          <a:xfrm>
            <a:off x="5360637" y="10760419"/>
            <a:ext cx="2930813" cy="231348"/>
            <a:chOff x="6547391" y="10816234"/>
            <a:chExt cx="2930813" cy="231348"/>
          </a:xfrm>
        </p:grpSpPr>
        <p:grpSp>
          <p:nvGrpSpPr>
            <p:cNvPr id="748" name="Group 747"/>
            <p:cNvGrpSpPr/>
            <p:nvPr/>
          </p:nvGrpSpPr>
          <p:grpSpPr>
            <a:xfrm>
              <a:off x="6547391" y="10821095"/>
              <a:ext cx="2930813" cy="226487"/>
              <a:chOff x="5768026" y="1379622"/>
              <a:chExt cx="2930813" cy="226487"/>
            </a:xfrm>
          </p:grpSpPr>
          <p:cxnSp>
            <p:nvCxnSpPr>
              <p:cNvPr id="752" name="Straight Connector 751"/>
              <p:cNvCxnSpPr/>
              <p:nvPr/>
            </p:nvCxnSpPr>
            <p:spPr>
              <a:xfrm flipH="1">
                <a:off x="5768026" y="1492866"/>
                <a:ext cx="293081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3" name="Rounded Rectangle 752"/>
              <p:cNvSpPr/>
              <p:nvPr/>
            </p:nvSpPr>
            <p:spPr>
              <a:xfrm>
                <a:off x="6084983" y="1379622"/>
                <a:ext cx="7620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9" name="Rounded Rectangle 748"/>
            <p:cNvSpPr/>
            <p:nvPr/>
          </p:nvSpPr>
          <p:spPr>
            <a:xfrm>
              <a:off x="6610191" y="10816234"/>
              <a:ext cx="220018" cy="2279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0" name="Rounded Rectangle 749"/>
            <p:cNvSpPr/>
            <p:nvPr/>
          </p:nvSpPr>
          <p:spPr>
            <a:xfrm>
              <a:off x="7658842" y="10816234"/>
              <a:ext cx="220018" cy="2279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35D7CAF4-4AA0-48D2-97FC-C1E57116E25B}"/>
              </a:ext>
            </a:extLst>
          </p:cNvPr>
          <p:cNvGrpSpPr/>
          <p:nvPr/>
        </p:nvGrpSpPr>
        <p:grpSpPr>
          <a:xfrm>
            <a:off x="5389212" y="554563"/>
            <a:ext cx="2833545" cy="226487"/>
            <a:chOff x="3705510" y="914400"/>
            <a:chExt cx="2833545" cy="304800"/>
          </a:xfrm>
        </p:grpSpPr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6F127C58-2686-4CFA-85E4-E16964468F8C}"/>
                </a:ext>
              </a:extLst>
            </p:cNvPr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Rounded Rectangle 36">
              <a:extLst>
                <a:ext uri="{FF2B5EF4-FFF2-40B4-BE49-F238E27FC236}">
                  <a16:creationId xmlns:a16="http://schemas.microsoft.com/office/drawing/2014/main" id="{DC5E042A-F80A-4B6E-B283-E3136C450FD0}"/>
                </a:ext>
              </a:extLst>
            </p:cNvPr>
            <p:cNvSpPr/>
            <p:nvPr/>
          </p:nvSpPr>
          <p:spPr>
            <a:xfrm>
              <a:off x="3749316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0B89D0C0-BE11-47DC-B5B0-0D1F544AE485}"/>
              </a:ext>
            </a:extLst>
          </p:cNvPr>
          <p:cNvGrpSpPr/>
          <p:nvPr/>
        </p:nvGrpSpPr>
        <p:grpSpPr>
          <a:xfrm>
            <a:off x="5389212" y="1981948"/>
            <a:ext cx="2833545" cy="228600"/>
            <a:chOff x="3496382" y="1974114"/>
            <a:chExt cx="2833545" cy="228600"/>
          </a:xfrm>
        </p:grpSpPr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D9EF4192-D2EF-4610-87DA-68602071475A}"/>
                </a:ext>
              </a:extLst>
            </p:cNvPr>
            <p:cNvCxnSpPr/>
            <p:nvPr/>
          </p:nvCxnSpPr>
          <p:spPr>
            <a:xfrm flipH="1">
              <a:off x="3496382" y="20959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Rounded Rectangle 176">
              <a:extLst>
                <a:ext uri="{FF2B5EF4-FFF2-40B4-BE49-F238E27FC236}">
                  <a16:creationId xmlns:a16="http://schemas.microsoft.com/office/drawing/2014/main" id="{E9BD0B64-2560-4707-89FB-E83DAD010D26}"/>
                </a:ext>
              </a:extLst>
            </p:cNvPr>
            <p:cNvSpPr/>
            <p:nvPr/>
          </p:nvSpPr>
          <p:spPr>
            <a:xfrm>
              <a:off x="3539224" y="197411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0" name="Rounded Rectangle 173">
              <a:extLst>
                <a:ext uri="{FF2B5EF4-FFF2-40B4-BE49-F238E27FC236}">
                  <a16:creationId xmlns:a16="http://schemas.microsoft.com/office/drawing/2014/main" id="{EF4CF005-8431-4FE8-A899-95BA2D502FFF}"/>
                </a:ext>
              </a:extLst>
            </p:cNvPr>
            <p:cNvSpPr/>
            <p:nvPr/>
          </p:nvSpPr>
          <p:spPr>
            <a:xfrm>
              <a:off x="4403191" y="1974114"/>
              <a:ext cx="226809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66C8B1FF-912E-4895-ADDB-E87D3BE2DCED}"/>
              </a:ext>
            </a:extLst>
          </p:cNvPr>
          <p:cNvGrpSpPr/>
          <p:nvPr/>
        </p:nvGrpSpPr>
        <p:grpSpPr>
          <a:xfrm>
            <a:off x="5370162" y="1407783"/>
            <a:ext cx="2833545" cy="229261"/>
            <a:chOff x="5520991" y="2921048"/>
            <a:chExt cx="2833545" cy="229261"/>
          </a:xfrm>
        </p:grpSpPr>
        <p:grpSp>
          <p:nvGrpSpPr>
            <p:cNvPr id="402" name="Group 401">
              <a:extLst>
                <a:ext uri="{FF2B5EF4-FFF2-40B4-BE49-F238E27FC236}">
                  <a16:creationId xmlns:a16="http://schemas.microsoft.com/office/drawing/2014/main" id="{87A96EE8-2637-48FA-BF8C-2726DC990051}"/>
                </a:ext>
              </a:extLst>
            </p:cNvPr>
            <p:cNvGrpSpPr/>
            <p:nvPr/>
          </p:nvGrpSpPr>
          <p:grpSpPr>
            <a:xfrm>
              <a:off x="5520991" y="2921048"/>
              <a:ext cx="2833545" cy="229261"/>
              <a:chOff x="3705510" y="1917961"/>
              <a:chExt cx="2833545" cy="229261"/>
            </a:xfrm>
          </p:grpSpPr>
          <p:grpSp>
            <p:nvGrpSpPr>
              <p:cNvPr id="407" name="Group 406">
                <a:extLst>
                  <a:ext uri="{FF2B5EF4-FFF2-40B4-BE49-F238E27FC236}">
                    <a16:creationId xmlns:a16="http://schemas.microsoft.com/office/drawing/2014/main" id="{5EFF14CB-85FA-4987-B28F-2E5F6121F8C5}"/>
                  </a:ext>
                </a:extLst>
              </p:cNvPr>
              <p:cNvGrpSpPr/>
              <p:nvPr/>
            </p:nvGrpSpPr>
            <p:grpSpPr>
              <a:xfrm>
                <a:off x="3705510" y="1917961"/>
                <a:ext cx="2833545" cy="226487"/>
                <a:chOff x="3719655" y="1296023"/>
                <a:chExt cx="2833545" cy="304800"/>
              </a:xfrm>
            </p:grpSpPr>
            <p:cxnSp>
              <p:nvCxnSpPr>
                <p:cNvPr id="413" name="Straight Connector 412">
                  <a:extLst>
                    <a:ext uri="{FF2B5EF4-FFF2-40B4-BE49-F238E27FC236}">
                      <a16:creationId xmlns:a16="http://schemas.microsoft.com/office/drawing/2014/main" id="{77DC84FD-6806-4AD0-965E-E6662F92F971}"/>
                    </a:ext>
                  </a:extLst>
                </p:cNvPr>
                <p:cNvCxnSpPr/>
                <p:nvPr/>
              </p:nvCxnSpPr>
              <p:spPr>
                <a:xfrm flipH="1">
                  <a:off x="3719655" y="14478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4" name="Rounded Rectangle 264">
                  <a:extLst>
                    <a:ext uri="{FF2B5EF4-FFF2-40B4-BE49-F238E27FC236}">
                      <a16:creationId xmlns:a16="http://schemas.microsoft.com/office/drawing/2014/main" id="{70060961-2E42-4479-9E34-FA13C82ED0EA}"/>
                    </a:ext>
                  </a:extLst>
                </p:cNvPr>
                <p:cNvSpPr/>
                <p:nvPr/>
              </p:nvSpPr>
              <p:spPr>
                <a:xfrm>
                  <a:off x="4184140" y="1296023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09" name="Rounded Rectangle 259">
                <a:extLst>
                  <a:ext uri="{FF2B5EF4-FFF2-40B4-BE49-F238E27FC236}">
                    <a16:creationId xmlns:a16="http://schemas.microsoft.com/office/drawing/2014/main" id="{5F188FD6-41CC-4591-A8D3-0D4B7AEED134}"/>
                  </a:ext>
                </a:extLst>
              </p:cNvPr>
              <p:cNvSpPr/>
              <p:nvPr/>
            </p:nvSpPr>
            <p:spPr>
              <a:xfrm>
                <a:off x="3771255" y="1917961"/>
                <a:ext cx="265176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04" name="Rounded Rectangle 257">
              <a:extLst>
                <a:ext uri="{FF2B5EF4-FFF2-40B4-BE49-F238E27FC236}">
                  <a16:creationId xmlns:a16="http://schemas.microsoft.com/office/drawing/2014/main" id="{C14D3ED3-8D8E-41D9-96E8-7AE0A71C51E6}"/>
                </a:ext>
              </a:extLst>
            </p:cNvPr>
            <p:cNvSpPr/>
            <p:nvPr/>
          </p:nvSpPr>
          <p:spPr>
            <a:xfrm>
              <a:off x="5861711" y="2921048"/>
              <a:ext cx="100915" cy="227219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3109B693-5C66-4B38-9074-7DCC0565DD8D}"/>
              </a:ext>
            </a:extLst>
          </p:cNvPr>
          <p:cNvGrpSpPr/>
          <p:nvPr/>
        </p:nvGrpSpPr>
        <p:grpSpPr>
          <a:xfrm>
            <a:off x="5389212" y="2253668"/>
            <a:ext cx="2833545" cy="228600"/>
            <a:chOff x="4135671" y="4062797"/>
            <a:chExt cx="2833545" cy="228600"/>
          </a:xfrm>
        </p:grpSpPr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85428B52-3E77-4BED-9ACD-00B89FDBFAFA}"/>
                </a:ext>
              </a:extLst>
            </p:cNvPr>
            <p:cNvCxnSpPr/>
            <p:nvPr/>
          </p:nvCxnSpPr>
          <p:spPr>
            <a:xfrm flipH="1">
              <a:off x="4135671" y="418807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8" name="Rounded Rectangle 322">
              <a:extLst>
                <a:ext uri="{FF2B5EF4-FFF2-40B4-BE49-F238E27FC236}">
                  <a16:creationId xmlns:a16="http://schemas.microsoft.com/office/drawing/2014/main" id="{78960E48-2DD0-4BCF-821D-122014DE798F}"/>
                </a:ext>
              </a:extLst>
            </p:cNvPr>
            <p:cNvSpPr/>
            <p:nvPr/>
          </p:nvSpPr>
          <p:spPr>
            <a:xfrm>
              <a:off x="4736432" y="406279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29" name="Rounded Rectangle 368">
              <a:extLst>
                <a:ext uri="{FF2B5EF4-FFF2-40B4-BE49-F238E27FC236}">
                  <a16:creationId xmlns:a16="http://schemas.microsoft.com/office/drawing/2014/main" id="{721084AD-8CD9-45C0-83EA-5506E603A57E}"/>
                </a:ext>
              </a:extLst>
            </p:cNvPr>
            <p:cNvSpPr/>
            <p:nvPr/>
          </p:nvSpPr>
          <p:spPr>
            <a:xfrm>
              <a:off x="4188689" y="4062797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30" name="Rounded Rectangle 375">
              <a:extLst>
                <a:ext uri="{FF2B5EF4-FFF2-40B4-BE49-F238E27FC236}">
                  <a16:creationId xmlns:a16="http://schemas.microsoft.com/office/drawing/2014/main" id="{4118CAED-6C15-4AB8-A0E8-21451D494F5B}"/>
                </a:ext>
              </a:extLst>
            </p:cNvPr>
            <p:cNvSpPr/>
            <p:nvPr/>
          </p:nvSpPr>
          <p:spPr>
            <a:xfrm>
              <a:off x="4468418" y="4062797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1" name="Group 430">
            <a:extLst>
              <a:ext uri="{FF2B5EF4-FFF2-40B4-BE49-F238E27FC236}">
                <a16:creationId xmlns:a16="http://schemas.microsoft.com/office/drawing/2014/main" id="{91306F4D-68D6-4165-9F64-E29AAF9E4A50}"/>
              </a:ext>
            </a:extLst>
          </p:cNvPr>
          <p:cNvGrpSpPr/>
          <p:nvPr/>
        </p:nvGrpSpPr>
        <p:grpSpPr>
          <a:xfrm>
            <a:off x="5389212" y="2514600"/>
            <a:ext cx="2833545" cy="228600"/>
            <a:chOff x="4135671" y="3116619"/>
            <a:chExt cx="2833545" cy="228600"/>
          </a:xfrm>
        </p:grpSpPr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38ED52A5-5C0B-4926-85F0-BA200C8C1EB8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3" name="Rounded Rectangle 58">
              <a:extLst>
                <a:ext uri="{FF2B5EF4-FFF2-40B4-BE49-F238E27FC236}">
                  <a16:creationId xmlns:a16="http://schemas.microsoft.com/office/drawing/2014/main" id="{F29492A0-75F5-4DEA-915F-1425F1AE88E6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34" name="Rounded Rectangle 60">
              <a:extLst>
                <a:ext uri="{FF2B5EF4-FFF2-40B4-BE49-F238E27FC236}">
                  <a16:creationId xmlns:a16="http://schemas.microsoft.com/office/drawing/2014/main" id="{1E966E6B-1E75-4870-9BAF-FD19248E335F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29E257D8-A493-4C67-9A35-486826BBA806}"/>
              </a:ext>
            </a:extLst>
          </p:cNvPr>
          <p:cNvGrpSpPr/>
          <p:nvPr/>
        </p:nvGrpSpPr>
        <p:grpSpPr>
          <a:xfrm>
            <a:off x="5389212" y="3073597"/>
            <a:ext cx="2833545" cy="230713"/>
            <a:chOff x="4135671" y="3748667"/>
            <a:chExt cx="2833545" cy="230713"/>
          </a:xfrm>
        </p:grpSpPr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AFBE77DF-ECAA-4A62-9E84-F2A0CBBC9029}"/>
                </a:ext>
              </a:extLst>
            </p:cNvPr>
            <p:cNvCxnSpPr/>
            <p:nvPr/>
          </p:nvCxnSpPr>
          <p:spPr>
            <a:xfrm>
              <a:off x="4135671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8" name="Rounded Rectangle 269">
              <a:extLst>
                <a:ext uri="{FF2B5EF4-FFF2-40B4-BE49-F238E27FC236}">
                  <a16:creationId xmlns:a16="http://schemas.microsoft.com/office/drawing/2014/main" id="{DA4FD850-5E55-4DBC-8617-DBF40A08F16C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39" name="Rounded Rectangle 270">
              <a:extLst>
                <a:ext uri="{FF2B5EF4-FFF2-40B4-BE49-F238E27FC236}">
                  <a16:creationId xmlns:a16="http://schemas.microsoft.com/office/drawing/2014/main" id="{5F142817-97C1-4DE7-A59F-F1C09ED2227B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40" name="Group 439">
            <a:extLst>
              <a:ext uri="{FF2B5EF4-FFF2-40B4-BE49-F238E27FC236}">
                <a16:creationId xmlns:a16="http://schemas.microsoft.com/office/drawing/2014/main" id="{35B5DF12-DC32-4875-A8CD-A440F3432111}"/>
              </a:ext>
            </a:extLst>
          </p:cNvPr>
          <p:cNvGrpSpPr/>
          <p:nvPr/>
        </p:nvGrpSpPr>
        <p:grpSpPr>
          <a:xfrm>
            <a:off x="5389212" y="7991195"/>
            <a:ext cx="3572012" cy="237744"/>
            <a:chOff x="4176615" y="2812186"/>
            <a:chExt cx="3572012" cy="237744"/>
          </a:xfrm>
        </p:grpSpPr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AB839DE7-912F-461F-BB77-110086343236}"/>
                </a:ext>
              </a:extLst>
            </p:cNvPr>
            <p:cNvCxnSpPr/>
            <p:nvPr/>
          </p:nvCxnSpPr>
          <p:spPr>
            <a:xfrm flipH="1">
              <a:off x="4176615" y="2939507"/>
              <a:ext cx="3572012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7" name="Rounded Rectangle 165">
              <a:extLst>
                <a:ext uri="{FF2B5EF4-FFF2-40B4-BE49-F238E27FC236}">
                  <a16:creationId xmlns:a16="http://schemas.microsoft.com/office/drawing/2014/main" id="{F6DD416A-645E-47EA-9977-65F2C8BE07F4}"/>
                </a:ext>
              </a:extLst>
            </p:cNvPr>
            <p:cNvSpPr/>
            <p:nvPr/>
          </p:nvSpPr>
          <p:spPr>
            <a:xfrm>
              <a:off x="6593420" y="2812186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8" name="Rounded Rectangle 244">
              <a:extLst>
                <a:ext uri="{FF2B5EF4-FFF2-40B4-BE49-F238E27FC236}">
                  <a16:creationId xmlns:a16="http://schemas.microsoft.com/office/drawing/2014/main" id="{EDF387E7-DAE5-42E7-A630-B32ACF57861B}"/>
                </a:ext>
              </a:extLst>
            </p:cNvPr>
            <p:cNvSpPr/>
            <p:nvPr/>
          </p:nvSpPr>
          <p:spPr>
            <a:xfrm>
              <a:off x="4222167" y="2812186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53" name="Rounded Rectangle 245">
              <a:extLst>
                <a:ext uri="{FF2B5EF4-FFF2-40B4-BE49-F238E27FC236}">
                  <a16:creationId xmlns:a16="http://schemas.microsoft.com/office/drawing/2014/main" id="{B939F7B3-5791-4DEE-BFA8-95539AD43726}"/>
                </a:ext>
              </a:extLst>
            </p:cNvPr>
            <p:cNvSpPr/>
            <p:nvPr/>
          </p:nvSpPr>
          <p:spPr>
            <a:xfrm>
              <a:off x="4493996" y="2812186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0" name="Rounded Rectangle 252">
              <a:extLst>
                <a:ext uri="{FF2B5EF4-FFF2-40B4-BE49-F238E27FC236}">
                  <a16:creationId xmlns:a16="http://schemas.microsoft.com/office/drawing/2014/main" id="{634FCCCD-F7AF-4C6E-9F08-E3736C913BB7}"/>
                </a:ext>
              </a:extLst>
            </p:cNvPr>
            <p:cNvSpPr/>
            <p:nvPr/>
          </p:nvSpPr>
          <p:spPr>
            <a:xfrm>
              <a:off x="5085378" y="2812186"/>
              <a:ext cx="265176" cy="228600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4" name="Rounded Rectangle 253">
              <a:extLst>
                <a:ext uri="{FF2B5EF4-FFF2-40B4-BE49-F238E27FC236}">
                  <a16:creationId xmlns:a16="http://schemas.microsoft.com/office/drawing/2014/main" id="{4014FB42-0C82-4F6A-B9E8-C60412BA63B0}"/>
                </a:ext>
              </a:extLst>
            </p:cNvPr>
            <p:cNvSpPr/>
            <p:nvPr/>
          </p:nvSpPr>
          <p:spPr>
            <a:xfrm>
              <a:off x="4878731" y="2812186"/>
              <a:ext cx="80740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5" name="Rounded Rectangle 246">
              <a:extLst>
                <a:ext uri="{FF2B5EF4-FFF2-40B4-BE49-F238E27FC236}">
                  <a16:creationId xmlns:a16="http://schemas.microsoft.com/office/drawing/2014/main" id="{6EBD66CB-02E1-4822-97A3-B34E23BCDE73}"/>
                </a:ext>
              </a:extLst>
            </p:cNvPr>
            <p:cNvSpPr/>
            <p:nvPr/>
          </p:nvSpPr>
          <p:spPr>
            <a:xfrm>
              <a:off x="5703613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6" name="Rounded Rectangle 247">
              <a:extLst>
                <a:ext uri="{FF2B5EF4-FFF2-40B4-BE49-F238E27FC236}">
                  <a16:creationId xmlns:a16="http://schemas.microsoft.com/office/drawing/2014/main" id="{1DE15DBE-9B94-4BC7-92D2-CD2B979D0C87}"/>
                </a:ext>
              </a:extLst>
            </p:cNvPr>
            <p:cNvSpPr/>
            <p:nvPr/>
          </p:nvSpPr>
          <p:spPr>
            <a:xfrm>
              <a:off x="5854047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7" name="Rounded Rectangle 248">
              <a:extLst>
                <a:ext uri="{FF2B5EF4-FFF2-40B4-BE49-F238E27FC236}">
                  <a16:creationId xmlns:a16="http://schemas.microsoft.com/office/drawing/2014/main" id="{17CD976E-1D29-4C3E-9E3D-4F76C0304F5C}"/>
                </a:ext>
              </a:extLst>
            </p:cNvPr>
            <p:cNvSpPr/>
            <p:nvPr/>
          </p:nvSpPr>
          <p:spPr>
            <a:xfrm>
              <a:off x="6006558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8" name="Rounded Rectangle 249">
              <a:extLst>
                <a:ext uri="{FF2B5EF4-FFF2-40B4-BE49-F238E27FC236}">
                  <a16:creationId xmlns:a16="http://schemas.microsoft.com/office/drawing/2014/main" id="{F8298AFE-7379-4951-A7F1-98CE37153E60}"/>
                </a:ext>
              </a:extLst>
            </p:cNvPr>
            <p:cNvSpPr/>
            <p:nvPr/>
          </p:nvSpPr>
          <p:spPr>
            <a:xfrm>
              <a:off x="6175534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9" name="Rounded Rectangle 250">
              <a:extLst>
                <a:ext uri="{FF2B5EF4-FFF2-40B4-BE49-F238E27FC236}">
                  <a16:creationId xmlns:a16="http://schemas.microsoft.com/office/drawing/2014/main" id="{3DF52D15-4D7D-4480-A185-9FA48637D8EF}"/>
                </a:ext>
              </a:extLst>
            </p:cNvPr>
            <p:cNvSpPr/>
            <p:nvPr/>
          </p:nvSpPr>
          <p:spPr>
            <a:xfrm>
              <a:off x="6314093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00" name="Rounded Rectangle 251">
              <a:extLst>
                <a:ext uri="{FF2B5EF4-FFF2-40B4-BE49-F238E27FC236}">
                  <a16:creationId xmlns:a16="http://schemas.microsoft.com/office/drawing/2014/main" id="{D12BAA78-8ADC-4533-AD23-11E08AE17BF4}"/>
                </a:ext>
              </a:extLst>
            </p:cNvPr>
            <p:cNvSpPr/>
            <p:nvPr/>
          </p:nvSpPr>
          <p:spPr>
            <a:xfrm>
              <a:off x="6454729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01" name="Rounded Rectangle 316">
              <a:extLst>
                <a:ext uri="{FF2B5EF4-FFF2-40B4-BE49-F238E27FC236}">
                  <a16:creationId xmlns:a16="http://schemas.microsoft.com/office/drawing/2014/main" id="{36C486F7-2FCA-4C99-8460-657D5BFA1867}"/>
                </a:ext>
              </a:extLst>
            </p:cNvPr>
            <p:cNvSpPr/>
            <p:nvPr/>
          </p:nvSpPr>
          <p:spPr>
            <a:xfrm>
              <a:off x="5548228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02" name="Rounded Rectangle 323">
              <a:extLst>
                <a:ext uri="{FF2B5EF4-FFF2-40B4-BE49-F238E27FC236}">
                  <a16:creationId xmlns:a16="http://schemas.microsoft.com/office/drawing/2014/main" id="{236089A7-E1E5-4EBB-8666-56CB8743ECF4}"/>
                </a:ext>
              </a:extLst>
            </p:cNvPr>
            <p:cNvSpPr/>
            <p:nvPr/>
          </p:nvSpPr>
          <p:spPr>
            <a:xfrm>
              <a:off x="4970971" y="2812186"/>
              <a:ext cx="80740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04" name="Rounded Rectangle 240">
              <a:extLst>
                <a:ext uri="{FF2B5EF4-FFF2-40B4-BE49-F238E27FC236}">
                  <a16:creationId xmlns:a16="http://schemas.microsoft.com/office/drawing/2014/main" id="{896ED49C-6152-46CC-A2EE-74E1292BEAC0}"/>
                </a:ext>
              </a:extLst>
            </p:cNvPr>
            <p:cNvSpPr/>
            <p:nvPr/>
          </p:nvSpPr>
          <p:spPr>
            <a:xfrm>
              <a:off x="4778854" y="2812186"/>
              <a:ext cx="80740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12" name="Rounded Rectangle 242">
              <a:extLst>
                <a:ext uri="{FF2B5EF4-FFF2-40B4-BE49-F238E27FC236}">
                  <a16:creationId xmlns:a16="http://schemas.microsoft.com/office/drawing/2014/main" id="{81C5047C-D7BC-4DC7-AC98-2585A002A495}"/>
                </a:ext>
              </a:extLst>
            </p:cNvPr>
            <p:cNvSpPr/>
            <p:nvPr/>
          </p:nvSpPr>
          <p:spPr>
            <a:xfrm>
              <a:off x="5404092" y="2812186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7" name="Group 526">
            <a:extLst>
              <a:ext uri="{FF2B5EF4-FFF2-40B4-BE49-F238E27FC236}">
                <a16:creationId xmlns:a16="http://schemas.microsoft.com/office/drawing/2014/main" id="{08DEF5AD-B7E6-4D56-9551-6319FD89B0FF}"/>
              </a:ext>
            </a:extLst>
          </p:cNvPr>
          <p:cNvGrpSpPr/>
          <p:nvPr/>
        </p:nvGrpSpPr>
        <p:grpSpPr>
          <a:xfrm>
            <a:off x="5370162" y="1088408"/>
            <a:ext cx="2833545" cy="229261"/>
            <a:chOff x="5520991" y="2921048"/>
            <a:chExt cx="2833545" cy="229261"/>
          </a:xfrm>
        </p:grpSpPr>
        <p:grpSp>
          <p:nvGrpSpPr>
            <p:cNvPr id="528" name="Group 527">
              <a:extLst>
                <a:ext uri="{FF2B5EF4-FFF2-40B4-BE49-F238E27FC236}">
                  <a16:creationId xmlns:a16="http://schemas.microsoft.com/office/drawing/2014/main" id="{BDCE4BA2-F741-4232-9243-A6982C166E2A}"/>
                </a:ext>
              </a:extLst>
            </p:cNvPr>
            <p:cNvGrpSpPr/>
            <p:nvPr/>
          </p:nvGrpSpPr>
          <p:grpSpPr>
            <a:xfrm>
              <a:off x="5520991" y="2921048"/>
              <a:ext cx="2833545" cy="229261"/>
              <a:chOff x="3705510" y="1917961"/>
              <a:chExt cx="2833545" cy="229261"/>
            </a:xfrm>
          </p:grpSpPr>
          <p:grpSp>
            <p:nvGrpSpPr>
              <p:cNvPr id="530" name="Group 529">
                <a:extLst>
                  <a:ext uri="{FF2B5EF4-FFF2-40B4-BE49-F238E27FC236}">
                    <a16:creationId xmlns:a16="http://schemas.microsoft.com/office/drawing/2014/main" id="{BE359D24-88CB-4C30-816D-41421237C27A}"/>
                  </a:ext>
                </a:extLst>
              </p:cNvPr>
              <p:cNvGrpSpPr/>
              <p:nvPr/>
            </p:nvGrpSpPr>
            <p:grpSpPr>
              <a:xfrm>
                <a:off x="3705510" y="1917961"/>
                <a:ext cx="2833545" cy="226487"/>
                <a:chOff x="3719655" y="1296023"/>
                <a:chExt cx="2833545" cy="304800"/>
              </a:xfrm>
            </p:grpSpPr>
            <p:cxnSp>
              <p:nvCxnSpPr>
                <p:cNvPr id="544" name="Straight Connector 543">
                  <a:extLst>
                    <a:ext uri="{FF2B5EF4-FFF2-40B4-BE49-F238E27FC236}">
                      <a16:creationId xmlns:a16="http://schemas.microsoft.com/office/drawing/2014/main" id="{B57078EA-311E-426B-98B8-DC0677D19A77}"/>
                    </a:ext>
                  </a:extLst>
                </p:cNvPr>
                <p:cNvCxnSpPr/>
                <p:nvPr/>
              </p:nvCxnSpPr>
              <p:spPr>
                <a:xfrm flipH="1">
                  <a:off x="3719655" y="14478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5" name="Rounded Rectangle 264">
                  <a:extLst>
                    <a:ext uri="{FF2B5EF4-FFF2-40B4-BE49-F238E27FC236}">
                      <a16:creationId xmlns:a16="http://schemas.microsoft.com/office/drawing/2014/main" id="{B682B5FC-8E85-40E3-AE8F-15807480CF57}"/>
                    </a:ext>
                  </a:extLst>
                </p:cNvPr>
                <p:cNvSpPr/>
                <p:nvPr/>
              </p:nvSpPr>
              <p:spPr>
                <a:xfrm>
                  <a:off x="4203190" y="1296023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31" name="Rounded Rectangle 259">
                <a:extLst>
                  <a:ext uri="{FF2B5EF4-FFF2-40B4-BE49-F238E27FC236}">
                    <a16:creationId xmlns:a16="http://schemas.microsoft.com/office/drawing/2014/main" id="{AFF6FEBE-6A24-4278-8E14-C7FF06CBF951}"/>
                  </a:ext>
                </a:extLst>
              </p:cNvPr>
              <p:cNvSpPr/>
              <p:nvPr/>
            </p:nvSpPr>
            <p:spPr>
              <a:xfrm>
                <a:off x="3771255" y="1917961"/>
                <a:ext cx="265176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29" name="Rounded Rectangle 257">
              <a:extLst>
                <a:ext uri="{FF2B5EF4-FFF2-40B4-BE49-F238E27FC236}">
                  <a16:creationId xmlns:a16="http://schemas.microsoft.com/office/drawing/2014/main" id="{BB80F9CC-4D57-4B05-8765-6B02C52D996B}"/>
                </a:ext>
              </a:extLst>
            </p:cNvPr>
            <p:cNvSpPr/>
            <p:nvPr/>
          </p:nvSpPr>
          <p:spPr>
            <a:xfrm>
              <a:off x="5861711" y="2921048"/>
              <a:ext cx="123765" cy="227864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8" name="Group 557">
            <a:extLst>
              <a:ext uri="{FF2B5EF4-FFF2-40B4-BE49-F238E27FC236}">
                <a16:creationId xmlns:a16="http://schemas.microsoft.com/office/drawing/2014/main" id="{90102BF4-104B-47F8-AA51-02DF88966DB8}"/>
              </a:ext>
            </a:extLst>
          </p:cNvPr>
          <p:cNvGrpSpPr/>
          <p:nvPr/>
        </p:nvGrpSpPr>
        <p:grpSpPr>
          <a:xfrm>
            <a:off x="5370162" y="816851"/>
            <a:ext cx="2833545" cy="229261"/>
            <a:chOff x="3705510" y="1917961"/>
            <a:chExt cx="2833545" cy="229261"/>
          </a:xfrm>
        </p:grpSpPr>
        <p:grpSp>
          <p:nvGrpSpPr>
            <p:cNvPr id="560" name="Group 559">
              <a:extLst>
                <a:ext uri="{FF2B5EF4-FFF2-40B4-BE49-F238E27FC236}">
                  <a16:creationId xmlns:a16="http://schemas.microsoft.com/office/drawing/2014/main" id="{0B3F0352-F776-49B8-9624-3F7CD9990055}"/>
                </a:ext>
              </a:extLst>
            </p:cNvPr>
            <p:cNvGrpSpPr/>
            <p:nvPr/>
          </p:nvGrpSpPr>
          <p:grpSpPr>
            <a:xfrm>
              <a:off x="3705510" y="1917961"/>
              <a:ext cx="2833545" cy="226487"/>
              <a:chOff x="3719655" y="1296023"/>
              <a:chExt cx="2833545" cy="304800"/>
            </a:xfrm>
          </p:grpSpPr>
          <p:cxnSp>
            <p:nvCxnSpPr>
              <p:cNvPr id="562" name="Straight Connector 561">
                <a:extLst>
                  <a:ext uri="{FF2B5EF4-FFF2-40B4-BE49-F238E27FC236}">
                    <a16:creationId xmlns:a16="http://schemas.microsoft.com/office/drawing/2014/main" id="{E3326DF1-2FCE-4F99-BAB3-10026F247DF2}"/>
                  </a:ext>
                </a:extLst>
              </p:cNvPr>
              <p:cNvCxnSpPr/>
              <p:nvPr/>
            </p:nvCxnSpPr>
            <p:spPr>
              <a:xfrm flipH="1">
                <a:off x="3719655" y="1447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3" name="Rounded Rectangle 264">
                <a:extLst>
                  <a:ext uri="{FF2B5EF4-FFF2-40B4-BE49-F238E27FC236}">
                    <a16:creationId xmlns:a16="http://schemas.microsoft.com/office/drawing/2014/main" id="{D7C3B989-CCBF-428B-8116-EBF7674EA38D}"/>
                  </a:ext>
                </a:extLst>
              </p:cNvPr>
              <p:cNvSpPr/>
              <p:nvPr/>
            </p:nvSpPr>
            <p:spPr>
              <a:xfrm>
                <a:off x="4081605" y="1296023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61" name="Rounded Rectangle 259">
              <a:extLst>
                <a:ext uri="{FF2B5EF4-FFF2-40B4-BE49-F238E27FC236}">
                  <a16:creationId xmlns:a16="http://schemas.microsoft.com/office/drawing/2014/main" id="{94C78849-D596-4FC5-9247-47487D8274C7}"/>
                </a:ext>
              </a:extLst>
            </p:cNvPr>
            <p:cNvSpPr/>
            <p:nvPr/>
          </p:nvSpPr>
          <p:spPr>
            <a:xfrm>
              <a:off x="3771255" y="1917961"/>
              <a:ext cx="265176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FB0F8507-3D26-4360-8EE2-44989C961044}"/>
              </a:ext>
            </a:extLst>
          </p:cNvPr>
          <p:cNvGrpSpPr/>
          <p:nvPr/>
        </p:nvGrpSpPr>
        <p:grpSpPr>
          <a:xfrm>
            <a:off x="5389212" y="6288909"/>
            <a:ext cx="2833545" cy="240787"/>
            <a:chOff x="3710695" y="4800600"/>
            <a:chExt cx="2833545" cy="240787"/>
          </a:xfrm>
        </p:grpSpPr>
        <p:cxnSp>
          <p:nvCxnSpPr>
            <p:cNvPr id="571" name="Straight Connector 570">
              <a:extLst>
                <a:ext uri="{FF2B5EF4-FFF2-40B4-BE49-F238E27FC236}">
                  <a16:creationId xmlns:a16="http://schemas.microsoft.com/office/drawing/2014/main" id="{7327B54B-E820-4E50-946E-0EDDEC25DFD9}"/>
                </a:ext>
              </a:extLst>
            </p:cNvPr>
            <p:cNvCxnSpPr/>
            <p:nvPr/>
          </p:nvCxnSpPr>
          <p:spPr>
            <a:xfrm flipH="1">
              <a:off x="3710695" y="493378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ounded Rectangle 484">
              <a:extLst>
                <a:ext uri="{FF2B5EF4-FFF2-40B4-BE49-F238E27FC236}">
                  <a16:creationId xmlns:a16="http://schemas.microsoft.com/office/drawing/2014/main" id="{28F5CFC7-86F9-45F0-800C-35B73ABD4B21}"/>
                </a:ext>
              </a:extLst>
            </p:cNvPr>
            <p:cNvSpPr/>
            <p:nvPr/>
          </p:nvSpPr>
          <p:spPr>
            <a:xfrm>
              <a:off x="4649737" y="480060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5" name="Rounded Rectangle 482">
              <a:extLst>
                <a:ext uri="{FF2B5EF4-FFF2-40B4-BE49-F238E27FC236}">
                  <a16:creationId xmlns:a16="http://schemas.microsoft.com/office/drawing/2014/main" id="{3E4857D7-B27C-43FF-93BE-BCB6DF5DDDF8}"/>
                </a:ext>
              </a:extLst>
            </p:cNvPr>
            <p:cNvSpPr/>
            <p:nvPr/>
          </p:nvSpPr>
          <p:spPr>
            <a:xfrm>
              <a:off x="4083137" y="4800600"/>
              <a:ext cx="177213" cy="226488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6" name="Rounded Rectangle 478">
              <a:extLst>
                <a:ext uri="{FF2B5EF4-FFF2-40B4-BE49-F238E27FC236}">
                  <a16:creationId xmlns:a16="http://schemas.microsoft.com/office/drawing/2014/main" id="{29E15147-AE5F-41B6-8DB8-9A8B53BC1829}"/>
                </a:ext>
              </a:extLst>
            </p:cNvPr>
            <p:cNvSpPr/>
            <p:nvPr/>
          </p:nvSpPr>
          <p:spPr>
            <a:xfrm>
              <a:off x="4466765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7" name="Rounded Rectangle 479">
              <a:extLst>
                <a:ext uri="{FF2B5EF4-FFF2-40B4-BE49-F238E27FC236}">
                  <a16:creationId xmlns:a16="http://schemas.microsoft.com/office/drawing/2014/main" id="{C1DBC26D-CE67-44FB-9928-F5192E96F062}"/>
                </a:ext>
              </a:extLst>
            </p:cNvPr>
            <p:cNvSpPr/>
            <p:nvPr/>
          </p:nvSpPr>
          <p:spPr>
            <a:xfrm>
              <a:off x="4283558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8" name="Rounded Rectangle 480">
              <a:extLst>
                <a:ext uri="{FF2B5EF4-FFF2-40B4-BE49-F238E27FC236}">
                  <a16:creationId xmlns:a16="http://schemas.microsoft.com/office/drawing/2014/main" id="{878A2185-83B6-47B7-AD16-E0C0BAA19078}"/>
                </a:ext>
              </a:extLst>
            </p:cNvPr>
            <p:cNvSpPr/>
            <p:nvPr/>
          </p:nvSpPr>
          <p:spPr>
            <a:xfrm>
              <a:off x="3761096" y="4800600"/>
              <a:ext cx="164555" cy="22926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9" name="Rounded Rectangle 485">
              <a:extLst>
                <a:ext uri="{FF2B5EF4-FFF2-40B4-BE49-F238E27FC236}">
                  <a16:creationId xmlns:a16="http://schemas.microsoft.com/office/drawing/2014/main" id="{ADFA15BE-8B44-4692-B44E-6D324569AEA2}"/>
                </a:ext>
              </a:extLst>
            </p:cNvPr>
            <p:cNvSpPr/>
            <p:nvPr/>
          </p:nvSpPr>
          <p:spPr>
            <a:xfrm>
              <a:off x="3948750" y="4800600"/>
              <a:ext cx="114941" cy="240787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0" name="Group 589">
            <a:extLst>
              <a:ext uri="{FF2B5EF4-FFF2-40B4-BE49-F238E27FC236}">
                <a16:creationId xmlns:a16="http://schemas.microsoft.com/office/drawing/2014/main" id="{1A9CD56E-E349-4311-B30C-4DE9CD55ED28}"/>
              </a:ext>
            </a:extLst>
          </p:cNvPr>
          <p:cNvGrpSpPr/>
          <p:nvPr/>
        </p:nvGrpSpPr>
        <p:grpSpPr>
          <a:xfrm>
            <a:off x="5389212" y="8275670"/>
            <a:ext cx="2833545" cy="229261"/>
            <a:chOff x="3797968" y="1077259"/>
            <a:chExt cx="2833545" cy="229261"/>
          </a:xfrm>
        </p:grpSpPr>
        <p:grpSp>
          <p:nvGrpSpPr>
            <p:cNvPr id="597" name="Group 596">
              <a:extLst>
                <a:ext uri="{FF2B5EF4-FFF2-40B4-BE49-F238E27FC236}">
                  <a16:creationId xmlns:a16="http://schemas.microsoft.com/office/drawing/2014/main" id="{0BDC1B13-E764-46E0-9A97-8B73B3F0DAE3}"/>
                </a:ext>
              </a:extLst>
            </p:cNvPr>
            <p:cNvGrpSpPr/>
            <p:nvPr/>
          </p:nvGrpSpPr>
          <p:grpSpPr>
            <a:xfrm>
              <a:off x="3797968" y="1077259"/>
              <a:ext cx="2833545" cy="229261"/>
              <a:chOff x="4451374" y="1363301"/>
              <a:chExt cx="2833545" cy="229261"/>
            </a:xfrm>
          </p:grpSpPr>
          <p:cxnSp>
            <p:nvCxnSpPr>
              <p:cNvPr id="613" name="Straight Connector 612">
                <a:extLst>
                  <a:ext uri="{FF2B5EF4-FFF2-40B4-BE49-F238E27FC236}">
                    <a16:creationId xmlns:a16="http://schemas.microsoft.com/office/drawing/2014/main" id="{902C3D2F-7D04-4883-AE7D-F5956854CDE6}"/>
                  </a:ext>
                </a:extLst>
              </p:cNvPr>
              <p:cNvCxnSpPr/>
              <p:nvPr/>
            </p:nvCxnSpPr>
            <p:spPr>
              <a:xfrm flipH="1">
                <a:off x="4451374" y="14907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7" name="Rounded Rectangle 85">
                <a:extLst>
                  <a:ext uri="{FF2B5EF4-FFF2-40B4-BE49-F238E27FC236}">
                    <a16:creationId xmlns:a16="http://schemas.microsoft.com/office/drawing/2014/main" id="{F5C27601-0871-4B20-8FD5-D07DA08BAE90}"/>
                  </a:ext>
                </a:extLst>
              </p:cNvPr>
              <p:cNvSpPr/>
              <p:nvPr/>
            </p:nvSpPr>
            <p:spPr>
              <a:xfrm>
                <a:off x="5524295" y="136330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3" name="Rounded Rectangle 157">
                <a:extLst>
                  <a:ext uri="{FF2B5EF4-FFF2-40B4-BE49-F238E27FC236}">
                    <a16:creationId xmlns:a16="http://schemas.microsoft.com/office/drawing/2014/main" id="{0FA95046-A3ED-48A2-854F-837535FCC4EB}"/>
                  </a:ext>
                </a:extLst>
              </p:cNvPr>
              <p:cNvSpPr/>
              <p:nvPr/>
            </p:nvSpPr>
            <p:spPr>
              <a:xfrm>
                <a:off x="5399191" y="1363301"/>
                <a:ext cx="100862" cy="226488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5" name="Rounded Rectangle 62">
                <a:extLst>
                  <a:ext uri="{FF2B5EF4-FFF2-40B4-BE49-F238E27FC236}">
                    <a16:creationId xmlns:a16="http://schemas.microsoft.com/office/drawing/2014/main" id="{EAC115F9-AF90-40EE-834A-028BF4C8DC51}"/>
                  </a:ext>
                </a:extLst>
              </p:cNvPr>
              <p:cNvSpPr/>
              <p:nvPr/>
            </p:nvSpPr>
            <p:spPr>
              <a:xfrm>
                <a:off x="5212782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6" name="Rounded Rectangle 63">
                <a:extLst>
                  <a:ext uri="{FF2B5EF4-FFF2-40B4-BE49-F238E27FC236}">
                    <a16:creationId xmlns:a16="http://schemas.microsoft.com/office/drawing/2014/main" id="{1FAE9180-BD38-4576-AEC3-A6DC03F41311}"/>
                  </a:ext>
                </a:extLst>
              </p:cNvPr>
              <p:cNvSpPr/>
              <p:nvPr/>
            </p:nvSpPr>
            <p:spPr>
              <a:xfrm>
                <a:off x="5025435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8" name="Rounded Rectangle 64">
                <a:extLst>
                  <a:ext uri="{FF2B5EF4-FFF2-40B4-BE49-F238E27FC236}">
                    <a16:creationId xmlns:a16="http://schemas.microsoft.com/office/drawing/2014/main" id="{28F0D7E8-0E37-4AA9-B722-D5318F63C674}"/>
                  </a:ext>
                </a:extLst>
              </p:cNvPr>
              <p:cNvSpPr/>
              <p:nvPr/>
            </p:nvSpPr>
            <p:spPr>
              <a:xfrm>
                <a:off x="4841544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98" name="Rounded Rectangle 63">
              <a:extLst>
                <a:ext uri="{FF2B5EF4-FFF2-40B4-BE49-F238E27FC236}">
                  <a16:creationId xmlns:a16="http://schemas.microsoft.com/office/drawing/2014/main" id="{3E612478-BAA4-447B-B343-7EB24444DBC6}"/>
                </a:ext>
              </a:extLst>
            </p:cNvPr>
            <p:cNvSpPr/>
            <p:nvPr/>
          </p:nvSpPr>
          <p:spPr>
            <a:xfrm>
              <a:off x="4009931" y="1077259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5" name="Rounded Rectangle 64">
              <a:extLst>
                <a:ext uri="{FF2B5EF4-FFF2-40B4-BE49-F238E27FC236}">
                  <a16:creationId xmlns:a16="http://schemas.microsoft.com/office/drawing/2014/main" id="{8597A008-B289-453D-8857-838055B9EA3B}"/>
                </a:ext>
              </a:extLst>
            </p:cNvPr>
            <p:cNvSpPr/>
            <p:nvPr/>
          </p:nvSpPr>
          <p:spPr>
            <a:xfrm>
              <a:off x="3826040" y="1077259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39" name="Group 638">
            <a:extLst>
              <a:ext uri="{FF2B5EF4-FFF2-40B4-BE49-F238E27FC236}">
                <a16:creationId xmlns:a16="http://schemas.microsoft.com/office/drawing/2014/main" id="{BAA876AD-4284-4BEA-B774-E7DEB5CAE2E5}"/>
              </a:ext>
            </a:extLst>
          </p:cNvPr>
          <p:cNvGrpSpPr/>
          <p:nvPr/>
        </p:nvGrpSpPr>
        <p:grpSpPr>
          <a:xfrm>
            <a:off x="5389212" y="8835335"/>
            <a:ext cx="2833545" cy="229261"/>
            <a:chOff x="3797968" y="1077259"/>
            <a:chExt cx="2833545" cy="229261"/>
          </a:xfrm>
        </p:grpSpPr>
        <p:grpSp>
          <p:nvGrpSpPr>
            <p:cNvPr id="641" name="Group 640">
              <a:extLst>
                <a:ext uri="{FF2B5EF4-FFF2-40B4-BE49-F238E27FC236}">
                  <a16:creationId xmlns:a16="http://schemas.microsoft.com/office/drawing/2014/main" id="{733BD1B7-4CBF-42A4-A771-0B59BB6D5282}"/>
                </a:ext>
              </a:extLst>
            </p:cNvPr>
            <p:cNvGrpSpPr/>
            <p:nvPr/>
          </p:nvGrpSpPr>
          <p:grpSpPr>
            <a:xfrm>
              <a:off x="3797968" y="1077259"/>
              <a:ext cx="2833545" cy="229261"/>
              <a:chOff x="4451374" y="1363301"/>
              <a:chExt cx="2833545" cy="229261"/>
            </a:xfrm>
          </p:grpSpPr>
          <p:cxnSp>
            <p:nvCxnSpPr>
              <p:cNvPr id="644" name="Straight Connector 643">
                <a:extLst>
                  <a:ext uri="{FF2B5EF4-FFF2-40B4-BE49-F238E27FC236}">
                    <a16:creationId xmlns:a16="http://schemas.microsoft.com/office/drawing/2014/main" id="{9336EBA1-2047-46CD-B417-EA6E46C1EEA6}"/>
                  </a:ext>
                </a:extLst>
              </p:cNvPr>
              <p:cNvCxnSpPr/>
              <p:nvPr/>
            </p:nvCxnSpPr>
            <p:spPr>
              <a:xfrm flipH="1">
                <a:off x="4451374" y="14907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5" name="Rounded Rectangle 85">
                <a:extLst>
                  <a:ext uri="{FF2B5EF4-FFF2-40B4-BE49-F238E27FC236}">
                    <a16:creationId xmlns:a16="http://schemas.microsoft.com/office/drawing/2014/main" id="{9F20283C-CBDE-4F5E-BA8D-7BB23D8DE8DB}"/>
                  </a:ext>
                </a:extLst>
              </p:cNvPr>
              <p:cNvSpPr/>
              <p:nvPr/>
            </p:nvSpPr>
            <p:spPr>
              <a:xfrm>
                <a:off x="5022284" y="136330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9" name="Rounded Rectangle 64">
                <a:extLst>
                  <a:ext uri="{FF2B5EF4-FFF2-40B4-BE49-F238E27FC236}">
                    <a16:creationId xmlns:a16="http://schemas.microsoft.com/office/drawing/2014/main" id="{B821D479-FBC5-424F-BFA2-0A6B0B0E43D4}"/>
                  </a:ext>
                </a:extLst>
              </p:cNvPr>
              <p:cNvSpPr/>
              <p:nvPr/>
            </p:nvSpPr>
            <p:spPr>
              <a:xfrm>
                <a:off x="4841544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42" name="Rounded Rectangle 63">
              <a:extLst>
                <a:ext uri="{FF2B5EF4-FFF2-40B4-BE49-F238E27FC236}">
                  <a16:creationId xmlns:a16="http://schemas.microsoft.com/office/drawing/2014/main" id="{B43752B4-C898-4F62-92CE-A6EB57B500EA}"/>
                </a:ext>
              </a:extLst>
            </p:cNvPr>
            <p:cNvSpPr/>
            <p:nvPr/>
          </p:nvSpPr>
          <p:spPr>
            <a:xfrm>
              <a:off x="4009931" y="1077259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3" name="Rounded Rectangle 64">
              <a:extLst>
                <a:ext uri="{FF2B5EF4-FFF2-40B4-BE49-F238E27FC236}">
                  <a16:creationId xmlns:a16="http://schemas.microsoft.com/office/drawing/2014/main" id="{568CB170-8AD3-4924-BDD5-44EBF286A50C}"/>
                </a:ext>
              </a:extLst>
            </p:cNvPr>
            <p:cNvSpPr/>
            <p:nvPr/>
          </p:nvSpPr>
          <p:spPr>
            <a:xfrm>
              <a:off x="3826040" y="1077259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50" name="Group 649">
            <a:extLst>
              <a:ext uri="{FF2B5EF4-FFF2-40B4-BE49-F238E27FC236}">
                <a16:creationId xmlns:a16="http://schemas.microsoft.com/office/drawing/2014/main" id="{760776FA-5085-4EC4-96B8-D5031E98D9E7}"/>
              </a:ext>
            </a:extLst>
          </p:cNvPr>
          <p:cNvGrpSpPr/>
          <p:nvPr/>
        </p:nvGrpSpPr>
        <p:grpSpPr>
          <a:xfrm>
            <a:off x="5389212" y="8554904"/>
            <a:ext cx="2833545" cy="228600"/>
            <a:chOff x="3496382" y="1974114"/>
            <a:chExt cx="2833545" cy="228600"/>
          </a:xfrm>
        </p:grpSpPr>
        <p:cxnSp>
          <p:nvCxnSpPr>
            <p:cNvPr id="651" name="Straight Connector 650">
              <a:extLst>
                <a:ext uri="{FF2B5EF4-FFF2-40B4-BE49-F238E27FC236}">
                  <a16:creationId xmlns:a16="http://schemas.microsoft.com/office/drawing/2014/main" id="{6202676E-FB6E-40D1-BC7B-5B3A36118E00}"/>
                </a:ext>
              </a:extLst>
            </p:cNvPr>
            <p:cNvCxnSpPr/>
            <p:nvPr/>
          </p:nvCxnSpPr>
          <p:spPr>
            <a:xfrm flipH="1">
              <a:off x="3496382" y="20959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2" name="Rounded Rectangle 176">
              <a:extLst>
                <a:ext uri="{FF2B5EF4-FFF2-40B4-BE49-F238E27FC236}">
                  <a16:creationId xmlns:a16="http://schemas.microsoft.com/office/drawing/2014/main" id="{ED44FE03-2EB8-42FF-BE5D-0E8966A3946D}"/>
                </a:ext>
              </a:extLst>
            </p:cNvPr>
            <p:cNvSpPr/>
            <p:nvPr/>
          </p:nvSpPr>
          <p:spPr>
            <a:xfrm>
              <a:off x="3539224" y="197411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53" name="Rounded Rectangle 173">
              <a:extLst>
                <a:ext uri="{FF2B5EF4-FFF2-40B4-BE49-F238E27FC236}">
                  <a16:creationId xmlns:a16="http://schemas.microsoft.com/office/drawing/2014/main" id="{3D32ABCA-297E-487B-A8E3-D7234555CDA9}"/>
                </a:ext>
              </a:extLst>
            </p:cNvPr>
            <p:cNvSpPr/>
            <p:nvPr/>
          </p:nvSpPr>
          <p:spPr>
            <a:xfrm>
              <a:off x="4403191" y="1974114"/>
              <a:ext cx="226809" cy="228600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61" name="Group 660">
            <a:extLst>
              <a:ext uri="{FF2B5EF4-FFF2-40B4-BE49-F238E27FC236}">
                <a16:creationId xmlns:a16="http://schemas.microsoft.com/office/drawing/2014/main" id="{EBF2F11A-40CC-49E1-8952-1A117C425113}"/>
              </a:ext>
            </a:extLst>
          </p:cNvPr>
          <p:cNvGrpSpPr/>
          <p:nvPr/>
        </p:nvGrpSpPr>
        <p:grpSpPr>
          <a:xfrm flipH="1">
            <a:off x="5389212" y="2798035"/>
            <a:ext cx="2833545" cy="228600"/>
            <a:chOff x="4135671" y="3116619"/>
            <a:chExt cx="2833545" cy="228600"/>
          </a:xfrm>
        </p:grpSpPr>
        <p:cxnSp>
          <p:nvCxnSpPr>
            <p:cNvPr id="670" name="Straight Connector 669">
              <a:extLst>
                <a:ext uri="{FF2B5EF4-FFF2-40B4-BE49-F238E27FC236}">
                  <a16:creationId xmlns:a16="http://schemas.microsoft.com/office/drawing/2014/main" id="{777630E0-5ECD-4A13-92B5-7646AFED3776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1" name="Rounded Rectangle 58">
              <a:extLst>
                <a:ext uri="{FF2B5EF4-FFF2-40B4-BE49-F238E27FC236}">
                  <a16:creationId xmlns:a16="http://schemas.microsoft.com/office/drawing/2014/main" id="{B3FA7B49-C423-4804-8B18-0B2B456434F4}"/>
                </a:ext>
              </a:extLst>
            </p:cNvPr>
            <p:cNvSpPr/>
            <p:nvPr/>
          </p:nvSpPr>
          <p:spPr>
            <a:xfrm>
              <a:off x="6066469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72" name="Rounded Rectangle 60">
              <a:extLst>
                <a:ext uri="{FF2B5EF4-FFF2-40B4-BE49-F238E27FC236}">
                  <a16:creationId xmlns:a16="http://schemas.microsoft.com/office/drawing/2014/main" id="{BE2860AD-28E0-4841-AF6D-76E8419ED092}"/>
                </a:ext>
              </a:extLst>
            </p:cNvPr>
            <p:cNvSpPr/>
            <p:nvPr/>
          </p:nvSpPr>
          <p:spPr>
            <a:xfrm>
              <a:off x="5770063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3" name="Group 672">
            <a:extLst>
              <a:ext uri="{FF2B5EF4-FFF2-40B4-BE49-F238E27FC236}">
                <a16:creationId xmlns:a16="http://schemas.microsoft.com/office/drawing/2014/main" id="{981BE319-8237-4015-A33B-EC5A936AE00A}"/>
              </a:ext>
            </a:extLst>
          </p:cNvPr>
          <p:cNvGrpSpPr/>
          <p:nvPr/>
        </p:nvGrpSpPr>
        <p:grpSpPr>
          <a:xfrm>
            <a:off x="5389212" y="3395964"/>
            <a:ext cx="2833545" cy="230713"/>
            <a:chOff x="4135671" y="3748667"/>
            <a:chExt cx="2833545" cy="230713"/>
          </a:xfrm>
        </p:grpSpPr>
        <p:cxnSp>
          <p:nvCxnSpPr>
            <p:cNvPr id="674" name="Straight Connector 673">
              <a:extLst>
                <a:ext uri="{FF2B5EF4-FFF2-40B4-BE49-F238E27FC236}">
                  <a16:creationId xmlns:a16="http://schemas.microsoft.com/office/drawing/2014/main" id="{E20F541C-5E9F-4D17-B2E5-91264169CA81}"/>
                </a:ext>
              </a:extLst>
            </p:cNvPr>
            <p:cNvCxnSpPr/>
            <p:nvPr/>
          </p:nvCxnSpPr>
          <p:spPr>
            <a:xfrm>
              <a:off x="4135671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6" name="Rounded Rectangle 269">
              <a:extLst>
                <a:ext uri="{FF2B5EF4-FFF2-40B4-BE49-F238E27FC236}">
                  <a16:creationId xmlns:a16="http://schemas.microsoft.com/office/drawing/2014/main" id="{18CA2E11-9A39-431F-8860-DED2BF478115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78" name="Rounded Rectangle 270">
              <a:extLst>
                <a:ext uri="{FF2B5EF4-FFF2-40B4-BE49-F238E27FC236}">
                  <a16:creationId xmlns:a16="http://schemas.microsoft.com/office/drawing/2014/main" id="{DE8F90CD-0CEC-417E-8554-19E332A79128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9" name="Group 678">
            <a:extLst>
              <a:ext uri="{FF2B5EF4-FFF2-40B4-BE49-F238E27FC236}">
                <a16:creationId xmlns:a16="http://schemas.microsoft.com/office/drawing/2014/main" id="{236F5762-0C7D-4FE6-B110-F6C78392E1F3}"/>
              </a:ext>
            </a:extLst>
          </p:cNvPr>
          <p:cNvGrpSpPr/>
          <p:nvPr/>
        </p:nvGrpSpPr>
        <p:grpSpPr>
          <a:xfrm flipH="1">
            <a:off x="5389212" y="3703395"/>
            <a:ext cx="2833545" cy="230713"/>
            <a:chOff x="2569338" y="3748667"/>
            <a:chExt cx="2833545" cy="230713"/>
          </a:xfrm>
        </p:grpSpPr>
        <p:cxnSp>
          <p:nvCxnSpPr>
            <p:cNvPr id="680" name="Straight Connector 679">
              <a:extLst>
                <a:ext uri="{FF2B5EF4-FFF2-40B4-BE49-F238E27FC236}">
                  <a16:creationId xmlns:a16="http://schemas.microsoft.com/office/drawing/2014/main" id="{C2D18313-E57C-4818-A804-33C412107CD5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1" name="Rounded Rectangle 269">
              <a:extLst>
                <a:ext uri="{FF2B5EF4-FFF2-40B4-BE49-F238E27FC236}">
                  <a16:creationId xmlns:a16="http://schemas.microsoft.com/office/drawing/2014/main" id="{6F336694-41D7-42AF-B3EB-EAB1ADF7D063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82" name="Rounded Rectangle 270">
              <a:extLst>
                <a:ext uri="{FF2B5EF4-FFF2-40B4-BE49-F238E27FC236}">
                  <a16:creationId xmlns:a16="http://schemas.microsoft.com/office/drawing/2014/main" id="{4C7825A1-63DF-4534-B6B1-92C595D2AC19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F6F36BE-D8CB-49FE-9052-794D63DAE166}"/>
              </a:ext>
            </a:extLst>
          </p:cNvPr>
          <p:cNvGrpSpPr/>
          <p:nvPr/>
        </p:nvGrpSpPr>
        <p:grpSpPr>
          <a:xfrm>
            <a:off x="5389212" y="4028287"/>
            <a:ext cx="2833545" cy="230713"/>
            <a:chOff x="5293056" y="4360623"/>
            <a:chExt cx="2833545" cy="230713"/>
          </a:xfrm>
        </p:grpSpPr>
        <p:grpSp>
          <p:nvGrpSpPr>
            <p:cNvPr id="683" name="Group 682">
              <a:extLst>
                <a:ext uri="{FF2B5EF4-FFF2-40B4-BE49-F238E27FC236}">
                  <a16:creationId xmlns:a16="http://schemas.microsoft.com/office/drawing/2014/main" id="{E273954B-DDA6-49D5-9023-66C8ED880A6F}"/>
                </a:ext>
              </a:extLst>
            </p:cNvPr>
            <p:cNvGrpSpPr/>
            <p:nvPr/>
          </p:nvGrpSpPr>
          <p:grpSpPr>
            <a:xfrm flipH="1">
              <a:off x="5293056" y="4360623"/>
              <a:ext cx="2833545" cy="230713"/>
              <a:chOff x="2569338" y="3748667"/>
              <a:chExt cx="2833545" cy="230713"/>
            </a:xfrm>
          </p:grpSpPr>
          <p:cxnSp>
            <p:nvCxnSpPr>
              <p:cNvPr id="684" name="Straight Connector 683">
                <a:extLst>
                  <a:ext uri="{FF2B5EF4-FFF2-40B4-BE49-F238E27FC236}">
                    <a16:creationId xmlns:a16="http://schemas.microsoft.com/office/drawing/2014/main" id="{15661213-8CA3-4DC9-A14A-34814FAFF1AA}"/>
                  </a:ext>
                </a:extLst>
              </p:cNvPr>
              <p:cNvCxnSpPr/>
              <p:nvPr/>
            </p:nvCxnSpPr>
            <p:spPr>
              <a:xfrm>
                <a:off x="256933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5" name="Rounded Rectangle 269">
                <a:extLst>
                  <a:ext uri="{FF2B5EF4-FFF2-40B4-BE49-F238E27FC236}">
                    <a16:creationId xmlns:a16="http://schemas.microsoft.com/office/drawing/2014/main" id="{1872A069-0866-44F1-9530-C8969906555C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6" name="Rounded Rectangle 270">
                <a:extLst>
                  <a:ext uri="{FF2B5EF4-FFF2-40B4-BE49-F238E27FC236}">
                    <a16:creationId xmlns:a16="http://schemas.microsoft.com/office/drawing/2014/main" id="{810B695A-32B9-4DEB-BD09-A422B2E84DC1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92" name="Rounded Rectangle 270">
              <a:extLst>
                <a:ext uri="{FF2B5EF4-FFF2-40B4-BE49-F238E27FC236}">
                  <a16:creationId xmlns:a16="http://schemas.microsoft.com/office/drawing/2014/main" id="{95C611B8-7AC8-4E93-BA4F-80D54E5B2F88}"/>
                </a:ext>
              </a:extLst>
            </p:cNvPr>
            <p:cNvSpPr/>
            <p:nvPr/>
          </p:nvSpPr>
          <p:spPr>
            <a:xfrm>
              <a:off x="6516624" y="4362736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2" name="Group 701">
            <a:extLst>
              <a:ext uri="{FF2B5EF4-FFF2-40B4-BE49-F238E27FC236}">
                <a16:creationId xmlns:a16="http://schemas.microsoft.com/office/drawing/2014/main" id="{5CE9C84F-3B64-4EFE-A339-40B28C9633DF}"/>
              </a:ext>
            </a:extLst>
          </p:cNvPr>
          <p:cNvGrpSpPr/>
          <p:nvPr/>
        </p:nvGrpSpPr>
        <p:grpSpPr>
          <a:xfrm>
            <a:off x="5389212" y="6006291"/>
            <a:ext cx="2833545" cy="237744"/>
            <a:chOff x="4406853" y="1905000"/>
            <a:chExt cx="2833545" cy="237744"/>
          </a:xfrm>
        </p:grpSpPr>
        <p:cxnSp>
          <p:nvCxnSpPr>
            <p:cNvPr id="705" name="Straight Connector 704">
              <a:extLst>
                <a:ext uri="{FF2B5EF4-FFF2-40B4-BE49-F238E27FC236}">
                  <a16:creationId xmlns:a16="http://schemas.microsoft.com/office/drawing/2014/main" id="{5A9DE679-0894-43B4-A193-8DBD42D692CD}"/>
                </a:ext>
              </a:extLst>
            </p:cNvPr>
            <p:cNvCxnSpPr/>
            <p:nvPr/>
          </p:nvCxnSpPr>
          <p:spPr>
            <a:xfrm flipH="1">
              <a:off x="4406853" y="203613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8" name="Rounded Rectangle 165">
              <a:extLst>
                <a:ext uri="{FF2B5EF4-FFF2-40B4-BE49-F238E27FC236}">
                  <a16:creationId xmlns:a16="http://schemas.microsoft.com/office/drawing/2014/main" id="{1BFE18AA-EA3F-4C7C-B1C3-C51EC1E326FB}"/>
                </a:ext>
              </a:extLst>
            </p:cNvPr>
            <p:cNvSpPr/>
            <p:nvPr/>
          </p:nvSpPr>
          <p:spPr>
            <a:xfrm>
              <a:off x="5760589" y="1905000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41" name="Rounded Rectangle 245">
              <a:extLst>
                <a:ext uri="{FF2B5EF4-FFF2-40B4-BE49-F238E27FC236}">
                  <a16:creationId xmlns:a16="http://schemas.microsoft.com/office/drawing/2014/main" id="{BD245C1D-15A5-4FB3-B7DF-5AAEFA484D8C}"/>
                </a:ext>
              </a:extLst>
            </p:cNvPr>
            <p:cNvSpPr/>
            <p:nvPr/>
          </p:nvSpPr>
          <p:spPr>
            <a:xfrm>
              <a:off x="4465350" y="1905000"/>
              <a:ext cx="178628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4" name="Rounded Rectangle 253">
              <a:extLst>
                <a:ext uri="{FF2B5EF4-FFF2-40B4-BE49-F238E27FC236}">
                  <a16:creationId xmlns:a16="http://schemas.microsoft.com/office/drawing/2014/main" id="{FCAEBA08-9B4F-4B31-8197-C4FEC0102982}"/>
                </a:ext>
              </a:extLst>
            </p:cNvPr>
            <p:cNvSpPr/>
            <p:nvPr/>
          </p:nvSpPr>
          <p:spPr>
            <a:xfrm>
              <a:off x="4626062" y="1905000"/>
              <a:ext cx="118872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5" name="Rounded Rectangle 487">
              <a:extLst>
                <a:ext uri="{FF2B5EF4-FFF2-40B4-BE49-F238E27FC236}">
                  <a16:creationId xmlns:a16="http://schemas.microsoft.com/office/drawing/2014/main" id="{F4E36BCD-0C75-4FB6-A9E3-2AFBD73C219D}"/>
                </a:ext>
              </a:extLst>
            </p:cNvPr>
            <p:cNvSpPr/>
            <p:nvPr/>
          </p:nvSpPr>
          <p:spPr>
            <a:xfrm>
              <a:off x="4751036" y="1905000"/>
              <a:ext cx="118872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1" name="Rounded Rectangle 247">
              <a:extLst>
                <a:ext uri="{FF2B5EF4-FFF2-40B4-BE49-F238E27FC236}">
                  <a16:creationId xmlns:a16="http://schemas.microsoft.com/office/drawing/2014/main" id="{CFC50F8C-3162-4E92-A82E-E0A7F14B4764}"/>
                </a:ext>
              </a:extLst>
            </p:cNvPr>
            <p:cNvSpPr/>
            <p:nvPr/>
          </p:nvSpPr>
          <p:spPr>
            <a:xfrm>
              <a:off x="4864005" y="1905000"/>
              <a:ext cx="114941" cy="237744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4" name="Rounded Rectangle 248">
              <a:extLst>
                <a:ext uri="{FF2B5EF4-FFF2-40B4-BE49-F238E27FC236}">
                  <a16:creationId xmlns:a16="http://schemas.microsoft.com/office/drawing/2014/main" id="{406386E4-9EFD-44B5-A59A-5750322F319F}"/>
                </a:ext>
              </a:extLst>
            </p:cNvPr>
            <p:cNvSpPr/>
            <p:nvPr/>
          </p:nvSpPr>
          <p:spPr>
            <a:xfrm>
              <a:off x="4984617" y="1905000"/>
              <a:ext cx="114941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5" name="Rounded Rectangle 488">
              <a:extLst>
                <a:ext uri="{FF2B5EF4-FFF2-40B4-BE49-F238E27FC236}">
                  <a16:creationId xmlns:a16="http://schemas.microsoft.com/office/drawing/2014/main" id="{D59AA38F-E02A-411B-9032-653ECC5B1D5A}"/>
                </a:ext>
              </a:extLst>
            </p:cNvPr>
            <p:cNvSpPr/>
            <p:nvPr/>
          </p:nvSpPr>
          <p:spPr>
            <a:xfrm>
              <a:off x="5120117" y="1905000"/>
              <a:ext cx="118872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6" name="Rounded Rectangle 246">
              <a:extLst>
                <a:ext uri="{FF2B5EF4-FFF2-40B4-BE49-F238E27FC236}">
                  <a16:creationId xmlns:a16="http://schemas.microsoft.com/office/drawing/2014/main" id="{2196EC39-6E2A-4098-8AE3-E781C9F89A44}"/>
                </a:ext>
              </a:extLst>
            </p:cNvPr>
            <p:cNvSpPr/>
            <p:nvPr/>
          </p:nvSpPr>
          <p:spPr>
            <a:xfrm>
              <a:off x="5249034" y="1905000"/>
              <a:ext cx="118872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7" name="Rounded Rectangle 249">
              <a:extLst>
                <a:ext uri="{FF2B5EF4-FFF2-40B4-BE49-F238E27FC236}">
                  <a16:creationId xmlns:a16="http://schemas.microsoft.com/office/drawing/2014/main" id="{55289329-7AB7-4CF6-8A1E-898A0C99E4DF}"/>
                </a:ext>
              </a:extLst>
            </p:cNvPr>
            <p:cNvSpPr/>
            <p:nvPr/>
          </p:nvSpPr>
          <p:spPr>
            <a:xfrm>
              <a:off x="5505803" y="1905000"/>
              <a:ext cx="118872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8" name="Rounded Rectangle 250">
              <a:extLst>
                <a:ext uri="{FF2B5EF4-FFF2-40B4-BE49-F238E27FC236}">
                  <a16:creationId xmlns:a16="http://schemas.microsoft.com/office/drawing/2014/main" id="{A8144C52-FCE7-4FEB-81E6-CD058F849CD6}"/>
                </a:ext>
              </a:extLst>
            </p:cNvPr>
            <p:cNvSpPr/>
            <p:nvPr/>
          </p:nvSpPr>
          <p:spPr>
            <a:xfrm>
              <a:off x="5633729" y="1905000"/>
              <a:ext cx="118872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9" name="Rounded Rectangle 489">
              <a:extLst>
                <a:ext uri="{FF2B5EF4-FFF2-40B4-BE49-F238E27FC236}">
                  <a16:creationId xmlns:a16="http://schemas.microsoft.com/office/drawing/2014/main" id="{77A4A0B6-1A02-4010-B5BF-7FF0AA2807BF}"/>
                </a:ext>
              </a:extLst>
            </p:cNvPr>
            <p:cNvSpPr/>
            <p:nvPr/>
          </p:nvSpPr>
          <p:spPr>
            <a:xfrm>
              <a:off x="5376523" y="1905000"/>
              <a:ext cx="118872" cy="237744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E9FA498-850B-4DAB-99E6-27B3F45FF71A}"/>
              </a:ext>
            </a:extLst>
          </p:cNvPr>
          <p:cNvGrpSpPr/>
          <p:nvPr/>
        </p:nvGrpSpPr>
        <p:grpSpPr>
          <a:xfrm>
            <a:off x="5389212" y="5434316"/>
            <a:ext cx="2833545" cy="228733"/>
            <a:chOff x="8382000" y="5599024"/>
            <a:chExt cx="2833545" cy="228733"/>
          </a:xfrm>
        </p:grpSpPr>
        <p:grpSp>
          <p:nvGrpSpPr>
            <p:cNvPr id="760" name="Group 759">
              <a:extLst>
                <a:ext uri="{FF2B5EF4-FFF2-40B4-BE49-F238E27FC236}">
                  <a16:creationId xmlns:a16="http://schemas.microsoft.com/office/drawing/2014/main" id="{21FD88F9-0A19-4664-BC6E-C8954A028898}"/>
                </a:ext>
              </a:extLst>
            </p:cNvPr>
            <p:cNvGrpSpPr/>
            <p:nvPr/>
          </p:nvGrpSpPr>
          <p:grpSpPr>
            <a:xfrm>
              <a:off x="8382000" y="5599024"/>
              <a:ext cx="2833545" cy="228733"/>
              <a:chOff x="5286763" y="5937792"/>
              <a:chExt cx="2833545" cy="228733"/>
            </a:xfrm>
          </p:grpSpPr>
          <p:grpSp>
            <p:nvGrpSpPr>
              <p:cNvPr id="761" name="Group 760">
                <a:extLst>
                  <a:ext uri="{FF2B5EF4-FFF2-40B4-BE49-F238E27FC236}">
                    <a16:creationId xmlns:a16="http://schemas.microsoft.com/office/drawing/2014/main" id="{89A538A5-675B-4AC0-ABF2-E302D1D48A71}"/>
                  </a:ext>
                </a:extLst>
              </p:cNvPr>
              <p:cNvGrpSpPr/>
              <p:nvPr/>
            </p:nvGrpSpPr>
            <p:grpSpPr>
              <a:xfrm>
                <a:off x="5286763" y="5937792"/>
                <a:ext cx="2833545" cy="228732"/>
                <a:chOff x="5288897" y="7824717"/>
                <a:chExt cx="2833545" cy="228732"/>
              </a:xfrm>
            </p:grpSpPr>
            <p:grpSp>
              <p:nvGrpSpPr>
                <p:cNvPr id="763" name="Group 762">
                  <a:extLst>
                    <a:ext uri="{FF2B5EF4-FFF2-40B4-BE49-F238E27FC236}">
                      <a16:creationId xmlns:a16="http://schemas.microsoft.com/office/drawing/2014/main" id="{3727CFB5-6376-4C2E-B811-89545D09BF0A}"/>
                    </a:ext>
                  </a:extLst>
                </p:cNvPr>
                <p:cNvGrpSpPr/>
                <p:nvPr/>
              </p:nvGrpSpPr>
              <p:grpSpPr>
                <a:xfrm flipH="1">
                  <a:off x="5288897" y="7824717"/>
                  <a:ext cx="2833545" cy="228601"/>
                  <a:chOff x="3976238" y="3152774"/>
                  <a:chExt cx="2833545" cy="307644"/>
                </a:xfrm>
              </p:grpSpPr>
              <p:cxnSp>
                <p:nvCxnSpPr>
                  <p:cNvPr id="766" name="Straight Connector 765">
                    <a:extLst>
                      <a:ext uri="{FF2B5EF4-FFF2-40B4-BE49-F238E27FC236}">
                        <a16:creationId xmlns:a16="http://schemas.microsoft.com/office/drawing/2014/main" id="{7F82DB33-ACAF-4186-84C2-E2D3AE1C564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976238" y="3305176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7" name="Rounded Rectangle 410">
                    <a:extLst>
                      <a:ext uri="{FF2B5EF4-FFF2-40B4-BE49-F238E27FC236}">
                        <a16:creationId xmlns:a16="http://schemas.microsoft.com/office/drawing/2014/main" id="{B58839BF-B5A5-4E39-BBBE-027839B05B79}"/>
                      </a:ext>
                    </a:extLst>
                  </p:cNvPr>
                  <p:cNvSpPr/>
                  <p:nvPr/>
                </p:nvSpPr>
                <p:spPr>
                  <a:xfrm>
                    <a:off x="4481460" y="3155619"/>
                    <a:ext cx="838200" cy="304799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68" name="Rounded Rectangle 411">
                    <a:extLst>
                      <a:ext uri="{FF2B5EF4-FFF2-40B4-BE49-F238E27FC236}">
                        <a16:creationId xmlns:a16="http://schemas.microsoft.com/office/drawing/2014/main" id="{1023AD87-77BA-4220-9206-71F263047E83}"/>
                      </a:ext>
                    </a:extLst>
                  </p:cNvPr>
                  <p:cNvSpPr/>
                  <p:nvPr/>
                </p:nvSpPr>
                <p:spPr>
                  <a:xfrm>
                    <a:off x="5344321" y="3152774"/>
                    <a:ext cx="265176" cy="307643"/>
                  </a:xfrm>
                  <a:prstGeom prst="roundRect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64" name="Rounded Rectangle 404">
                  <a:extLst>
                    <a:ext uri="{FF2B5EF4-FFF2-40B4-BE49-F238E27FC236}">
                      <a16:creationId xmlns:a16="http://schemas.microsoft.com/office/drawing/2014/main" id="{85736D55-70D0-41BE-809F-EB0F857C050D}"/>
                    </a:ext>
                  </a:extLst>
                </p:cNvPr>
                <p:cNvSpPr/>
                <p:nvPr/>
              </p:nvSpPr>
              <p:spPr>
                <a:xfrm flipH="1">
                  <a:off x="5634290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5" name="Rounded Rectangle 405">
                  <a:extLst>
                    <a:ext uri="{FF2B5EF4-FFF2-40B4-BE49-F238E27FC236}">
                      <a16:creationId xmlns:a16="http://schemas.microsoft.com/office/drawing/2014/main" id="{37C932A0-3039-4BF0-839A-1317C3C3A7E4}"/>
                    </a:ext>
                  </a:extLst>
                </p:cNvPr>
                <p:cNvSpPr/>
                <p:nvPr/>
              </p:nvSpPr>
              <p:spPr>
                <a:xfrm flipH="1">
                  <a:off x="5908439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62" name="Rounded Rectangle 396">
                <a:extLst>
                  <a:ext uri="{FF2B5EF4-FFF2-40B4-BE49-F238E27FC236}">
                    <a16:creationId xmlns:a16="http://schemas.microsoft.com/office/drawing/2014/main" id="{9E957FF4-3459-4C2A-BFE6-A26C0DCDE421}"/>
                  </a:ext>
                </a:extLst>
              </p:cNvPr>
              <p:cNvSpPr/>
              <p:nvPr/>
            </p:nvSpPr>
            <p:spPr>
              <a:xfrm>
                <a:off x="6202542" y="5937925"/>
                <a:ext cx="265176" cy="2286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9" name="Rounded Rectangle 404">
              <a:extLst>
                <a:ext uri="{FF2B5EF4-FFF2-40B4-BE49-F238E27FC236}">
                  <a16:creationId xmlns:a16="http://schemas.microsoft.com/office/drawing/2014/main" id="{3B1656F8-C61E-4589-9513-44135B8CEAC1}"/>
                </a:ext>
              </a:extLst>
            </p:cNvPr>
            <p:cNvSpPr/>
            <p:nvPr/>
          </p:nvSpPr>
          <p:spPr>
            <a:xfrm flipH="1">
              <a:off x="8458200" y="5599156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0" name="Group 769">
            <a:extLst>
              <a:ext uri="{FF2B5EF4-FFF2-40B4-BE49-F238E27FC236}">
                <a16:creationId xmlns:a16="http://schemas.microsoft.com/office/drawing/2014/main" id="{18886FC5-1A7B-445E-A36A-67D5E67EA58F}"/>
              </a:ext>
            </a:extLst>
          </p:cNvPr>
          <p:cNvGrpSpPr/>
          <p:nvPr/>
        </p:nvGrpSpPr>
        <p:grpSpPr>
          <a:xfrm flipH="1">
            <a:off x="5389212" y="5700182"/>
            <a:ext cx="2833545" cy="230713"/>
            <a:chOff x="4040506" y="4360623"/>
            <a:chExt cx="2833545" cy="230713"/>
          </a:xfrm>
        </p:grpSpPr>
        <p:grpSp>
          <p:nvGrpSpPr>
            <p:cNvPr id="771" name="Group 770">
              <a:extLst>
                <a:ext uri="{FF2B5EF4-FFF2-40B4-BE49-F238E27FC236}">
                  <a16:creationId xmlns:a16="http://schemas.microsoft.com/office/drawing/2014/main" id="{40665DDF-AE93-4973-8276-8EDE6AF2E268}"/>
                </a:ext>
              </a:extLst>
            </p:cNvPr>
            <p:cNvGrpSpPr/>
            <p:nvPr/>
          </p:nvGrpSpPr>
          <p:grpSpPr>
            <a:xfrm flipH="1">
              <a:off x="4040506" y="4360623"/>
              <a:ext cx="2833545" cy="230713"/>
              <a:chOff x="3821888" y="3748667"/>
              <a:chExt cx="2833545" cy="230713"/>
            </a:xfrm>
          </p:grpSpPr>
          <p:cxnSp>
            <p:nvCxnSpPr>
              <p:cNvPr id="773" name="Straight Connector 772">
                <a:extLst>
                  <a:ext uri="{FF2B5EF4-FFF2-40B4-BE49-F238E27FC236}">
                    <a16:creationId xmlns:a16="http://schemas.microsoft.com/office/drawing/2014/main" id="{83AA437C-6AF3-433A-B80A-3E2FC87C6DB4}"/>
                  </a:ext>
                </a:extLst>
              </p:cNvPr>
              <p:cNvCxnSpPr/>
              <p:nvPr/>
            </p:nvCxnSpPr>
            <p:spPr>
              <a:xfrm>
                <a:off x="3821888" y="387556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4" name="Rounded Rectangle 269">
                <a:extLst>
                  <a:ext uri="{FF2B5EF4-FFF2-40B4-BE49-F238E27FC236}">
                    <a16:creationId xmlns:a16="http://schemas.microsoft.com/office/drawing/2014/main" id="{E218C011-AED2-48AC-8601-44CB3661F5B9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5" name="Rounded Rectangle 270">
                <a:extLst>
                  <a:ext uri="{FF2B5EF4-FFF2-40B4-BE49-F238E27FC236}">
                    <a16:creationId xmlns:a16="http://schemas.microsoft.com/office/drawing/2014/main" id="{0ADEB9EA-32A3-41F0-BE5E-FC6594B4AFB4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72" name="Rounded Rectangle 270">
              <a:extLst>
                <a:ext uri="{FF2B5EF4-FFF2-40B4-BE49-F238E27FC236}">
                  <a16:creationId xmlns:a16="http://schemas.microsoft.com/office/drawing/2014/main" id="{26C5377F-51CE-47AA-8758-CB19876271C9}"/>
                </a:ext>
              </a:extLst>
            </p:cNvPr>
            <p:cNvSpPr/>
            <p:nvPr/>
          </p:nvSpPr>
          <p:spPr>
            <a:xfrm>
              <a:off x="6516624" y="4362736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76" name="Group 775">
            <a:extLst>
              <a:ext uri="{FF2B5EF4-FFF2-40B4-BE49-F238E27FC236}">
                <a16:creationId xmlns:a16="http://schemas.microsoft.com/office/drawing/2014/main" id="{FD18D9A3-B2B3-49DE-9ABB-B9F6109D757A}"/>
              </a:ext>
            </a:extLst>
          </p:cNvPr>
          <p:cNvGrpSpPr/>
          <p:nvPr/>
        </p:nvGrpSpPr>
        <p:grpSpPr>
          <a:xfrm>
            <a:off x="5389212" y="6848531"/>
            <a:ext cx="2833545" cy="229261"/>
            <a:chOff x="3948096" y="1077259"/>
            <a:chExt cx="2833545" cy="229261"/>
          </a:xfrm>
        </p:grpSpPr>
        <p:grpSp>
          <p:nvGrpSpPr>
            <p:cNvPr id="777" name="Group 776">
              <a:extLst>
                <a:ext uri="{FF2B5EF4-FFF2-40B4-BE49-F238E27FC236}">
                  <a16:creationId xmlns:a16="http://schemas.microsoft.com/office/drawing/2014/main" id="{8B839908-BAFD-4F4C-BC56-51131DAF1195}"/>
                </a:ext>
              </a:extLst>
            </p:cNvPr>
            <p:cNvGrpSpPr/>
            <p:nvPr/>
          </p:nvGrpSpPr>
          <p:grpSpPr>
            <a:xfrm>
              <a:off x="3948096" y="1077259"/>
              <a:ext cx="2833545" cy="229261"/>
              <a:chOff x="4601502" y="1363301"/>
              <a:chExt cx="2833545" cy="229261"/>
            </a:xfrm>
          </p:grpSpPr>
          <p:cxnSp>
            <p:nvCxnSpPr>
              <p:cNvPr id="780" name="Straight Connector 779">
                <a:extLst>
                  <a:ext uri="{FF2B5EF4-FFF2-40B4-BE49-F238E27FC236}">
                    <a16:creationId xmlns:a16="http://schemas.microsoft.com/office/drawing/2014/main" id="{5587601C-DB65-4EC7-B669-0D87BD0C744C}"/>
                  </a:ext>
                </a:extLst>
              </p:cNvPr>
              <p:cNvCxnSpPr/>
              <p:nvPr/>
            </p:nvCxnSpPr>
            <p:spPr>
              <a:xfrm flipH="1">
                <a:off x="4601502" y="14907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1" name="Rounded Rectangle 85">
                <a:extLst>
                  <a:ext uri="{FF2B5EF4-FFF2-40B4-BE49-F238E27FC236}">
                    <a16:creationId xmlns:a16="http://schemas.microsoft.com/office/drawing/2014/main" id="{C9B13B4E-53EA-4DB5-BE5E-DFB014C3F774}"/>
                  </a:ext>
                </a:extLst>
              </p:cNvPr>
              <p:cNvSpPr/>
              <p:nvPr/>
            </p:nvSpPr>
            <p:spPr>
              <a:xfrm>
                <a:off x="5524295" y="136330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2" name="Rounded Rectangle 157">
                <a:extLst>
                  <a:ext uri="{FF2B5EF4-FFF2-40B4-BE49-F238E27FC236}">
                    <a16:creationId xmlns:a16="http://schemas.microsoft.com/office/drawing/2014/main" id="{E3C2C06C-E459-4EAB-8F3A-0E702A05520C}"/>
                  </a:ext>
                </a:extLst>
              </p:cNvPr>
              <p:cNvSpPr/>
              <p:nvPr/>
            </p:nvSpPr>
            <p:spPr>
              <a:xfrm>
                <a:off x="5399191" y="1363301"/>
                <a:ext cx="100862" cy="226488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3" name="Rounded Rectangle 62">
                <a:extLst>
                  <a:ext uri="{FF2B5EF4-FFF2-40B4-BE49-F238E27FC236}">
                    <a16:creationId xmlns:a16="http://schemas.microsoft.com/office/drawing/2014/main" id="{A8C5BB23-E236-4089-93F5-DB30002CFEC8}"/>
                  </a:ext>
                </a:extLst>
              </p:cNvPr>
              <p:cNvSpPr/>
              <p:nvPr/>
            </p:nvSpPr>
            <p:spPr>
              <a:xfrm>
                <a:off x="5212782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4" name="Rounded Rectangle 63">
                <a:extLst>
                  <a:ext uri="{FF2B5EF4-FFF2-40B4-BE49-F238E27FC236}">
                    <a16:creationId xmlns:a16="http://schemas.microsoft.com/office/drawing/2014/main" id="{F66FE398-6229-4935-B838-4C504D1906E1}"/>
                  </a:ext>
                </a:extLst>
              </p:cNvPr>
              <p:cNvSpPr/>
              <p:nvPr/>
            </p:nvSpPr>
            <p:spPr>
              <a:xfrm>
                <a:off x="5025435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5" name="Rounded Rectangle 64">
                <a:extLst>
                  <a:ext uri="{FF2B5EF4-FFF2-40B4-BE49-F238E27FC236}">
                    <a16:creationId xmlns:a16="http://schemas.microsoft.com/office/drawing/2014/main" id="{E5DD8274-064B-44B0-A774-3685B393F530}"/>
                  </a:ext>
                </a:extLst>
              </p:cNvPr>
              <p:cNvSpPr/>
              <p:nvPr/>
            </p:nvSpPr>
            <p:spPr>
              <a:xfrm>
                <a:off x="4841544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78" name="Rounded Rectangle 63">
              <a:extLst>
                <a:ext uri="{FF2B5EF4-FFF2-40B4-BE49-F238E27FC236}">
                  <a16:creationId xmlns:a16="http://schemas.microsoft.com/office/drawing/2014/main" id="{62F65F66-BAC4-40E7-8931-4123D86DBDD8}"/>
                </a:ext>
              </a:extLst>
            </p:cNvPr>
            <p:cNvSpPr/>
            <p:nvPr/>
          </p:nvSpPr>
          <p:spPr>
            <a:xfrm>
              <a:off x="4009931" y="1077259"/>
              <a:ext cx="164555" cy="229261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86" name="Group 785">
            <a:extLst>
              <a:ext uri="{FF2B5EF4-FFF2-40B4-BE49-F238E27FC236}">
                <a16:creationId xmlns:a16="http://schemas.microsoft.com/office/drawing/2014/main" id="{A6186349-3BF8-4E9E-9C98-B29CF1B63ADA}"/>
              </a:ext>
            </a:extLst>
          </p:cNvPr>
          <p:cNvGrpSpPr/>
          <p:nvPr/>
        </p:nvGrpSpPr>
        <p:grpSpPr>
          <a:xfrm>
            <a:off x="5389212" y="7135965"/>
            <a:ext cx="2833545" cy="229261"/>
            <a:chOff x="3948096" y="1077259"/>
            <a:chExt cx="2833545" cy="229261"/>
          </a:xfrm>
        </p:grpSpPr>
        <p:grpSp>
          <p:nvGrpSpPr>
            <p:cNvPr id="787" name="Group 786">
              <a:extLst>
                <a:ext uri="{FF2B5EF4-FFF2-40B4-BE49-F238E27FC236}">
                  <a16:creationId xmlns:a16="http://schemas.microsoft.com/office/drawing/2014/main" id="{884CD17F-A9DC-47F5-AE3A-314452127E3E}"/>
                </a:ext>
              </a:extLst>
            </p:cNvPr>
            <p:cNvGrpSpPr/>
            <p:nvPr/>
          </p:nvGrpSpPr>
          <p:grpSpPr>
            <a:xfrm>
              <a:off x="3948096" y="1077259"/>
              <a:ext cx="2833545" cy="229261"/>
              <a:chOff x="4601502" y="1363301"/>
              <a:chExt cx="2833545" cy="229261"/>
            </a:xfrm>
          </p:grpSpPr>
          <p:cxnSp>
            <p:nvCxnSpPr>
              <p:cNvPr id="789" name="Straight Connector 788">
                <a:extLst>
                  <a:ext uri="{FF2B5EF4-FFF2-40B4-BE49-F238E27FC236}">
                    <a16:creationId xmlns:a16="http://schemas.microsoft.com/office/drawing/2014/main" id="{0A86C085-0271-4DC5-BCD3-0A28EBA16F9E}"/>
                  </a:ext>
                </a:extLst>
              </p:cNvPr>
              <p:cNvCxnSpPr/>
              <p:nvPr/>
            </p:nvCxnSpPr>
            <p:spPr>
              <a:xfrm flipH="1">
                <a:off x="4601502" y="14907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0" name="Rounded Rectangle 85">
                <a:extLst>
                  <a:ext uri="{FF2B5EF4-FFF2-40B4-BE49-F238E27FC236}">
                    <a16:creationId xmlns:a16="http://schemas.microsoft.com/office/drawing/2014/main" id="{E1B29260-47D0-4223-9BEA-0AE26CAD043E}"/>
                  </a:ext>
                </a:extLst>
              </p:cNvPr>
              <p:cNvSpPr/>
              <p:nvPr/>
            </p:nvSpPr>
            <p:spPr>
              <a:xfrm>
                <a:off x="5524295" y="136330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1" name="Rounded Rectangle 157">
                <a:extLst>
                  <a:ext uri="{FF2B5EF4-FFF2-40B4-BE49-F238E27FC236}">
                    <a16:creationId xmlns:a16="http://schemas.microsoft.com/office/drawing/2014/main" id="{76C82E1A-C5BE-4A3C-8BFE-FC7A4EFBCA36}"/>
                  </a:ext>
                </a:extLst>
              </p:cNvPr>
              <p:cNvSpPr/>
              <p:nvPr/>
            </p:nvSpPr>
            <p:spPr>
              <a:xfrm>
                <a:off x="5399191" y="1363301"/>
                <a:ext cx="100862" cy="226488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2" name="Rounded Rectangle 62">
                <a:extLst>
                  <a:ext uri="{FF2B5EF4-FFF2-40B4-BE49-F238E27FC236}">
                    <a16:creationId xmlns:a16="http://schemas.microsoft.com/office/drawing/2014/main" id="{FD6C820E-E64C-4FD7-9C86-321E1857AE97}"/>
                  </a:ext>
                </a:extLst>
              </p:cNvPr>
              <p:cNvSpPr/>
              <p:nvPr/>
            </p:nvSpPr>
            <p:spPr>
              <a:xfrm>
                <a:off x="5212782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3" name="Rounded Rectangle 63">
                <a:extLst>
                  <a:ext uri="{FF2B5EF4-FFF2-40B4-BE49-F238E27FC236}">
                    <a16:creationId xmlns:a16="http://schemas.microsoft.com/office/drawing/2014/main" id="{8F4FB801-991B-4348-B610-535EF12A600F}"/>
                  </a:ext>
                </a:extLst>
              </p:cNvPr>
              <p:cNvSpPr/>
              <p:nvPr/>
            </p:nvSpPr>
            <p:spPr>
              <a:xfrm>
                <a:off x="5025435" y="1363301"/>
                <a:ext cx="164555" cy="229261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4" name="Rounded Rectangle 64">
                <a:extLst>
                  <a:ext uri="{FF2B5EF4-FFF2-40B4-BE49-F238E27FC236}">
                    <a16:creationId xmlns:a16="http://schemas.microsoft.com/office/drawing/2014/main" id="{051CF903-D71E-4C07-AC4F-173DF99BBA9F}"/>
                  </a:ext>
                </a:extLst>
              </p:cNvPr>
              <p:cNvSpPr/>
              <p:nvPr/>
            </p:nvSpPr>
            <p:spPr>
              <a:xfrm>
                <a:off x="4841544" y="1363301"/>
                <a:ext cx="164555" cy="229261"/>
              </a:xfrm>
              <a:prstGeom prst="roundRect">
                <a:avLst/>
              </a:prstGeom>
              <a:pattFill prst="lgCheck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88" name="Rounded Rectangle 63">
              <a:extLst>
                <a:ext uri="{FF2B5EF4-FFF2-40B4-BE49-F238E27FC236}">
                  <a16:creationId xmlns:a16="http://schemas.microsoft.com/office/drawing/2014/main" id="{997F898C-0BCD-48D3-8629-8A873B0E56B2}"/>
                </a:ext>
              </a:extLst>
            </p:cNvPr>
            <p:cNvSpPr/>
            <p:nvPr/>
          </p:nvSpPr>
          <p:spPr>
            <a:xfrm>
              <a:off x="4009931" y="1077259"/>
              <a:ext cx="164555" cy="229261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95" name="Group 794">
            <a:extLst>
              <a:ext uri="{FF2B5EF4-FFF2-40B4-BE49-F238E27FC236}">
                <a16:creationId xmlns:a16="http://schemas.microsoft.com/office/drawing/2014/main" id="{9E07EF4C-186A-4519-9870-074C972C7274}"/>
              </a:ext>
            </a:extLst>
          </p:cNvPr>
          <p:cNvGrpSpPr/>
          <p:nvPr/>
        </p:nvGrpSpPr>
        <p:grpSpPr>
          <a:xfrm>
            <a:off x="5389212" y="6564407"/>
            <a:ext cx="2833545" cy="229261"/>
            <a:chOff x="3948096" y="1077259"/>
            <a:chExt cx="2833545" cy="229261"/>
          </a:xfrm>
        </p:grpSpPr>
        <p:grpSp>
          <p:nvGrpSpPr>
            <p:cNvPr id="796" name="Group 795">
              <a:extLst>
                <a:ext uri="{FF2B5EF4-FFF2-40B4-BE49-F238E27FC236}">
                  <a16:creationId xmlns:a16="http://schemas.microsoft.com/office/drawing/2014/main" id="{08E09F95-BFAB-41E9-8D33-37DAF8AB4A24}"/>
                </a:ext>
              </a:extLst>
            </p:cNvPr>
            <p:cNvGrpSpPr/>
            <p:nvPr/>
          </p:nvGrpSpPr>
          <p:grpSpPr>
            <a:xfrm>
              <a:off x="3948096" y="1077259"/>
              <a:ext cx="2833545" cy="229261"/>
              <a:chOff x="4601502" y="1363301"/>
              <a:chExt cx="2833545" cy="229261"/>
            </a:xfrm>
          </p:grpSpPr>
          <p:cxnSp>
            <p:nvCxnSpPr>
              <p:cNvPr id="798" name="Straight Connector 797">
                <a:extLst>
                  <a:ext uri="{FF2B5EF4-FFF2-40B4-BE49-F238E27FC236}">
                    <a16:creationId xmlns:a16="http://schemas.microsoft.com/office/drawing/2014/main" id="{BDB57ED4-E6C3-442F-8D54-681510481110}"/>
                  </a:ext>
                </a:extLst>
              </p:cNvPr>
              <p:cNvCxnSpPr/>
              <p:nvPr/>
            </p:nvCxnSpPr>
            <p:spPr>
              <a:xfrm flipH="1">
                <a:off x="4601502" y="14907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9" name="Rounded Rectangle 85">
                <a:extLst>
                  <a:ext uri="{FF2B5EF4-FFF2-40B4-BE49-F238E27FC236}">
                    <a16:creationId xmlns:a16="http://schemas.microsoft.com/office/drawing/2014/main" id="{4F5471D9-7733-4B4E-B755-28EBF8C3C8EA}"/>
                  </a:ext>
                </a:extLst>
              </p:cNvPr>
              <p:cNvSpPr/>
              <p:nvPr/>
            </p:nvSpPr>
            <p:spPr>
              <a:xfrm>
                <a:off x="5346359" y="136330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0" name="Rounded Rectangle 157">
                <a:extLst>
                  <a:ext uri="{FF2B5EF4-FFF2-40B4-BE49-F238E27FC236}">
                    <a16:creationId xmlns:a16="http://schemas.microsoft.com/office/drawing/2014/main" id="{672DA29D-A1E7-4B8B-BF1E-E7CFD8C009A8}"/>
                  </a:ext>
                </a:extLst>
              </p:cNvPr>
              <p:cNvSpPr/>
              <p:nvPr/>
            </p:nvSpPr>
            <p:spPr>
              <a:xfrm>
                <a:off x="5221255" y="1363301"/>
                <a:ext cx="100862" cy="226488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1" name="Rounded Rectangle 62">
                <a:extLst>
                  <a:ext uri="{FF2B5EF4-FFF2-40B4-BE49-F238E27FC236}">
                    <a16:creationId xmlns:a16="http://schemas.microsoft.com/office/drawing/2014/main" id="{8D92071C-111C-4612-9C8F-20199C1DDEC3}"/>
                  </a:ext>
                </a:extLst>
              </p:cNvPr>
              <p:cNvSpPr/>
              <p:nvPr/>
            </p:nvSpPr>
            <p:spPr>
              <a:xfrm>
                <a:off x="5034846" y="1363301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3" name="Rounded Rectangle 64">
                <a:extLst>
                  <a:ext uri="{FF2B5EF4-FFF2-40B4-BE49-F238E27FC236}">
                    <a16:creationId xmlns:a16="http://schemas.microsoft.com/office/drawing/2014/main" id="{5974D51E-432D-4C8E-B9FA-95E90E106B7B}"/>
                  </a:ext>
                </a:extLst>
              </p:cNvPr>
              <p:cNvSpPr/>
              <p:nvPr/>
            </p:nvSpPr>
            <p:spPr>
              <a:xfrm>
                <a:off x="4841544" y="1363301"/>
                <a:ext cx="164555" cy="229261"/>
              </a:xfrm>
              <a:prstGeom prst="roundRect">
                <a:avLst/>
              </a:prstGeom>
              <a:pattFill prst="lgCheck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97" name="Rounded Rectangle 63">
              <a:extLst>
                <a:ext uri="{FF2B5EF4-FFF2-40B4-BE49-F238E27FC236}">
                  <a16:creationId xmlns:a16="http://schemas.microsoft.com/office/drawing/2014/main" id="{49DDCA66-42B3-4A9B-8B3F-8CAC187F45CA}"/>
                </a:ext>
              </a:extLst>
            </p:cNvPr>
            <p:cNvSpPr/>
            <p:nvPr/>
          </p:nvSpPr>
          <p:spPr>
            <a:xfrm>
              <a:off x="4009931" y="1077259"/>
              <a:ext cx="164555" cy="229261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04" name="Group 803">
            <a:extLst>
              <a:ext uri="{FF2B5EF4-FFF2-40B4-BE49-F238E27FC236}">
                <a16:creationId xmlns:a16="http://schemas.microsoft.com/office/drawing/2014/main" id="{55329FE8-FF05-4C86-BC7D-0AB8647CD81F}"/>
              </a:ext>
            </a:extLst>
          </p:cNvPr>
          <p:cNvGrpSpPr/>
          <p:nvPr/>
        </p:nvGrpSpPr>
        <p:grpSpPr>
          <a:xfrm>
            <a:off x="5389212" y="7700457"/>
            <a:ext cx="2833545" cy="229261"/>
            <a:chOff x="3948096" y="1077259"/>
            <a:chExt cx="2833545" cy="229261"/>
          </a:xfrm>
        </p:grpSpPr>
        <p:grpSp>
          <p:nvGrpSpPr>
            <p:cNvPr id="805" name="Group 804">
              <a:extLst>
                <a:ext uri="{FF2B5EF4-FFF2-40B4-BE49-F238E27FC236}">
                  <a16:creationId xmlns:a16="http://schemas.microsoft.com/office/drawing/2014/main" id="{39B6D76B-E325-4EB1-A7F5-7F4EA171233A}"/>
                </a:ext>
              </a:extLst>
            </p:cNvPr>
            <p:cNvGrpSpPr/>
            <p:nvPr/>
          </p:nvGrpSpPr>
          <p:grpSpPr>
            <a:xfrm>
              <a:off x="3948096" y="1077259"/>
              <a:ext cx="2833545" cy="229261"/>
              <a:chOff x="4601502" y="1363301"/>
              <a:chExt cx="2833545" cy="229261"/>
            </a:xfrm>
          </p:grpSpPr>
          <p:cxnSp>
            <p:nvCxnSpPr>
              <p:cNvPr id="807" name="Straight Connector 806">
                <a:extLst>
                  <a:ext uri="{FF2B5EF4-FFF2-40B4-BE49-F238E27FC236}">
                    <a16:creationId xmlns:a16="http://schemas.microsoft.com/office/drawing/2014/main" id="{1DFF1FD3-E9AB-4C4F-956C-1F698F03580A}"/>
                  </a:ext>
                </a:extLst>
              </p:cNvPr>
              <p:cNvCxnSpPr/>
              <p:nvPr/>
            </p:nvCxnSpPr>
            <p:spPr>
              <a:xfrm flipH="1">
                <a:off x="4601502" y="14907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8" name="Rounded Rectangle 85">
                <a:extLst>
                  <a:ext uri="{FF2B5EF4-FFF2-40B4-BE49-F238E27FC236}">
                    <a16:creationId xmlns:a16="http://schemas.microsoft.com/office/drawing/2014/main" id="{8B68D14E-EB0F-4D0C-8462-42ABB91F1801}"/>
                  </a:ext>
                </a:extLst>
              </p:cNvPr>
              <p:cNvSpPr/>
              <p:nvPr/>
            </p:nvSpPr>
            <p:spPr>
              <a:xfrm>
                <a:off x="5346359" y="136330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9" name="Rounded Rectangle 157">
                <a:extLst>
                  <a:ext uri="{FF2B5EF4-FFF2-40B4-BE49-F238E27FC236}">
                    <a16:creationId xmlns:a16="http://schemas.microsoft.com/office/drawing/2014/main" id="{68B5B428-F89D-4408-AFAD-CD4FAAD9DE6E}"/>
                  </a:ext>
                </a:extLst>
              </p:cNvPr>
              <p:cNvSpPr/>
              <p:nvPr/>
            </p:nvSpPr>
            <p:spPr>
              <a:xfrm>
                <a:off x="5180311" y="1363301"/>
                <a:ext cx="146304" cy="226488"/>
              </a:xfrm>
              <a:prstGeom prst="roundRect">
                <a:avLst/>
              </a:prstGeom>
              <a:pattFill prst="pct90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0" name="Rounded Rectangle 62">
                <a:extLst>
                  <a:ext uri="{FF2B5EF4-FFF2-40B4-BE49-F238E27FC236}">
                    <a16:creationId xmlns:a16="http://schemas.microsoft.com/office/drawing/2014/main" id="{64F965CC-2705-464E-9309-A0BCC3BEB954}"/>
                  </a:ext>
                </a:extLst>
              </p:cNvPr>
              <p:cNvSpPr/>
              <p:nvPr/>
            </p:nvSpPr>
            <p:spPr>
              <a:xfrm>
                <a:off x="5007550" y="1363301"/>
                <a:ext cx="164555" cy="229261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1" name="Rounded Rectangle 64">
                <a:extLst>
                  <a:ext uri="{FF2B5EF4-FFF2-40B4-BE49-F238E27FC236}">
                    <a16:creationId xmlns:a16="http://schemas.microsoft.com/office/drawing/2014/main" id="{75A65175-91F2-4585-AE10-0D425DA9AA18}"/>
                  </a:ext>
                </a:extLst>
              </p:cNvPr>
              <p:cNvSpPr/>
              <p:nvPr/>
            </p:nvSpPr>
            <p:spPr>
              <a:xfrm>
                <a:off x="4841544" y="1363301"/>
                <a:ext cx="164555" cy="229261"/>
              </a:xfrm>
              <a:prstGeom prst="roundRect">
                <a:avLst/>
              </a:prstGeom>
              <a:solidFill>
                <a:srgbClr val="00FF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06" name="Rounded Rectangle 63">
              <a:extLst>
                <a:ext uri="{FF2B5EF4-FFF2-40B4-BE49-F238E27FC236}">
                  <a16:creationId xmlns:a16="http://schemas.microsoft.com/office/drawing/2014/main" id="{3E60500C-3746-4891-9CB1-1593B6F26ED3}"/>
                </a:ext>
              </a:extLst>
            </p:cNvPr>
            <p:cNvSpPr/>
            <p:nvPr/>
          </p:nvSpPr>
          <p:spPr>
            <a:xfrm>
              <a:off x="4009931" y="1077259"/>
              <a:ext cx="164555" cy="229261"/>
            </a:xfrm>
            <a:prstGeom prst="roundRect">
              <a:avLst/>
            </a:prstGeom>
            <a:pattFill prst="lgCheck">
              <a:fgClr>
                <a:srgbClr val="00FFF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24" name="Group 823">
            <a:extLst>
              <a:ext uri="{FF2B5EF4-FFF2-40B4-BE49-F238E27FC236}">
                <a16:creationId xmlns:a16="http://schemas.microsoft.com/office/drawing/2014/main" id="{89C7F80A-C52E-46A7-9A84-816C25A629E7}"/>
              </a:ext>
            </a:extLst>
          </p:cNvPr>
          <p:cNvGrpSpPr/>
          <p:nvPr/>
        </p:nvGrpSpPr>
        <p:grpSpPr>
          <a:xfrm>
            <a:off x="5389212" y="10200468"/>
            <a:ext cx="2833545" cy="229261"/>
            <a:chOff x="3797968" y="1077259"/>
            <a:chExt cx="2833545" cy="229261"/>
          </a:xfrm>
        </p:grpSpPr>
        <p:grpSp>
          <p:nvGrpSpPr>
            <p:cNvPr id="825" name="Group 824">
              <a:extLst>
                <a:ext uri="{FF2B5EF4-FFF2-40B4-BE49-F238E27FC236}">
                  <a16:creationId xmlns:a16="http://schemas.microsoft.com/office/drawing/2014/main" id="{5963D1CD-CE9A-43D7-AB79-543F54E9BA73}"/>
                </a:ext>
              </a:extLst>
            </p:cNvPr>
            <p:cNvGrpSpPr/>
            <p:nvPr/>
          </p:nvGrpSpPr>
          <p:grpSpPr>
            <a:xfrm>
              <a:off x="3797968" y="1077259"/>
              <a:ext cx="2833545" cy="226487"/>
              <a:chOff x="4451374" y="1363301"/>
              <a:chExt cx="2833545" cy="226487"/>
            </a:xfrm>
          </p:grpSpPr>
          <p:cxnSp>
            <p:nvCxnSpPr>
              <p:cNvPr id="828" name="Straight Connector 827">
                <a:extLst>
                  <a:ext uri="{FF2B5EF4-FFF2-40B4-BE49-F238E27FC236}">
                    <a16:creationId xmlns:a16="http://schemas.microsoft.com/office/drawing/2014/main" id="{D4E01150-C377-4B2E-8BE9-FEEB01D99096}"/>
                  </a:ext>
                </a:extLst>
              </p:cNvPr>
              <p:cNvCxnSpPr/>
              <p:nvPr/>
            </p:nvCxnSpPr>
            <p:spPr>
              <a:xfrm flipH="1">
                <a:off x="4451374" y="14907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9" name="Rounded Rectangle 85">
                <a:extLst>
                  <a:ext uri="{FF2B5EF4-FFF2-40B4-BE49-F238E27FC236}">
                    <a16:creationId xmlns:a16="http://schemas.microsoft.com/office/drawing/2014/main" id="{F87FFA94-014D-40A1-B544-0C1323A73ADD}"/>
                  </a:ext>
                </a:extLst>
              </p:cNvPr>
              <p:cNvSpPr/>
              <p:nvPr/>
            </p:nvSpPr>
            <p:spPr>
              <a:xfrm>
                <a:off x="4855995" y="1363301"/>
                <a:ext cx="838200" cy="226487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26" name="Rounded Rectangle 63">
              <a:extLst>
                <a:ext uri="{FF2B5EF4-FFF2-40B4-BE49-F238E27FC236}">
                  <a16:creationId xmlns:a16="http://schemas.microsoft.com/office/drawing/2014/main" id="{5190D932-8456-4805-B2BE-18356148F88A}"/>
                </a:ext>
              </a:extLst>
            </p:cNvPr>
            <p:cNvSpPr/>
            <p:nvPr/>
          </p:nvSpPr>
          <p:spPr>
            <a:xfrm>
              <a:off x="4009931" y="1077259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7" name="Rounded Rectangle 64">
              <a:extLst>
                <a:ext uri="{FF2B5EF4-FFF2-40B4-BE49-F238E27FC236}">
                  <a16:creationId xmlns:a16="http://schemas.microsoft.com/office/drawing/2014/main" id="{41880177-CCD2-41CD-ADE4-E76D8D123DC2}"/>
                </a:ext>
              </a:extLst>
            </p:cNvPr>
            <p:cNvSpPr/>
            <p:nvPr/>
          </p:nvSpPr>
          <p:spPr>
            <a:xfrm>
              <a:off x="3826040" y="1077259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31" name="Group 830">
            <a:extLst>
              <a:ext uri="{FF2B5EF4-FFF2-40B4-BE49-F238E27FC236}">
                <a16:creationId xmlns:a16="http://schemas.microsoft.com/office/drawing/2014/main" id="{388FD078-04C6-4D5B-A837-894EB11D5B59}"/>
              </a:ext>
            </a:extLst>
          </p:cNvPr>
          <p:cNvGrpSpPr/>
          <p:nvPr/>
        </p:nvGrpSpPr>
        <p:grpSpPr>
          <a:xfrm>
            <a:off x="5389212" y="9904445"/>
            <a:ext cx="2882057" cy="228600"/>
            <a:chOff x="6083300" y="4985890"/>
            <a:chExt cx="2882057" cy="228600"/>
          </a:xfrm>
        </p:grpSpPr>
        <p:cxnSp>
          <p:nvCxnSpPr>
            <p:cNvPr id="832" name="Straight Connector 831">
              <a:extLst>
                <a:ext uri="{FF2B5EF4-FFF2-40B4-BE49-F238E27FC236}">
                  <a16:creationId xmlns:a16="http://schemas.microsoft.com/office/drawing/2014/main" id="{9A34BB5E-C690-44C7-B916-579BCB32C2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3300" y="5106772"/>
              <a:ext cx="288205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3" name="Rounded Rectangle 357">
              <a:extLst>
                <a:ext uri="{FF2B5EF4-FFF2-40B4-BE49-F238E27FC236}">
                  <a16:creationId xmlns:a16="http://schemas.microsoft.com/office/drawing/2014/main" id="{CC7940E6-4CF1-490B-8345-47C9BCB6E258}"/>
                </a:ext>
              </a:extLst>
            </p:cNvPr>
            <p:cNvSpPr/>
            <p:nvPr/>
          </p:nvSpPr>
          <p:spPr>
            <a:xfrm>
              <a:off x="7794008" y="498589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34" name="Rounded Rectangle 354">
              <a:extLst>
                <a:ext uri="{FF2B5EF4-FFF2-40B4-BE49-F238E27FC236}">
                  <a16:creationId xmlns:a16="http://schemas.microsoft.com/office/drawing/2014/main" id="{5303D99F-653E-4C91-8576-225B4162B2D7}"/>
                </a:ext>
              </a:extLst>
            </p:cNvPr>
            <p:cNvSpPr/>
            <p:nvPr/>
          </p:nvSpPr>
          <p:spPr>
            <a:xfrm>
              <a:off x="6122924" y="4985890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35" name="Rounded Rectangle 355">
              <a:extLst>
                <a:ext uri="{FF2B5EF4-FFF2-40B4-BE49-F238E27FC236}">
                  <a16:creationId xmlns:a16="http://schemas.microsoft.com/office/drawing/2014/main" id="{F3DA6A40-EEDD-4F64-A51B-32385C18DBF6}"/>
                </a:ext>
              </a:extLst>
            </p:cNvPr>
            <p:cNvSpPr/>
            <p:nvPr/>
          </p:nvSpPr>
          <p:spPr>
            <a:xfrm>
              <a:off x="6402324" y="4985890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36" name="Rounded Rectangle 346">
              <a:extLst>
                <a:ext uri="{FF2B5EF4-FFF2-40B4-BE49-F238E27FC236}">
                  <a16:creationId xmlns:a16="http://schemas.microsoft.com/office/drawing/2014/main" id="{E9109F47-E9AA-4472-B3B4-047F16F0ED68}"/>
                </a:ext>
              </a:extLst>
            </p:cNvPr>
            <p:cNvSpPr/>
            <p:nvPr/>
          </p:nvSpPr>
          <p:spPr>
            <a:xfrm>
              <a:off x="6954774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37" name="Rounded Rectangle 347">
              <a:extLst>
                <a:ext uri="{FF2B5EF4-FFF2-40B4-BE49-F238E27FC236}">
                  <a16:creationId xmlns:a16="http://schemas.microsoft.com/office/drawing/2014/main" id="{3B566208-9B7F-4736-8ED8-EA035DEB7C62}"/>
                </a:ext>
              </a:extLst>
            </p:cNvPr>
            <p:cNvSpPr/>
            <p:nvPr/>
          </p:nvSpPr>
          <p:spPr>
            <a:xfrm>
              <a:off x="7498859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38" name="Rounded Rectangle 359">
              <a:extLst>
                <a:ext uri="{FF2B5EF4-FFF2-40B4-BE49-F238E27FC236}">
                  <a16:creationId xmlns:a16="http://schemas.microsoft.com/office/drawing/2014/main" id="{0205B649-6907-405F-80BA-4CD21A6990A9}"/>
                </a:ext>
              </a:extLst>
            </p:cNvPr>
            <p:cNvSpPr/>
            <p:nvPr/>
          </p:nvSpPr>
          <p:spPr>
            <a:xfrm>
              <a:off x="7229006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40" name="Rounded Rectangle 336">
              <a:extLst>
                <a:ext uri="{FF2B5EF4-FFF2-40B4-BE49-F238E27FC236}">
                  <a16:creationId xmlns:a16="http://schemas.microsoft.com/office/drawing/2014/main" id="{CA8C1C09-5190-48F7-8E67-9EAA4B685FF5}"/>
                </a:ext>
              </a:extLst>
            </p:cNvPr>
            <p:cNvSpPr/>
            <p:nvPr/>
          </p:nvSpPr>
          <p:spPr>
            <a:xfrm>
              <a:off x="6675374" y="4985890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41" name="Group 840">
            <a:extLst>
              <a:ext uri="{FF2B5EF4-FFF2-40B4-BE49-F238E27FC236}">
                <a16:creationId xmlns:a16="http://schemas.microsoft.com/office/drawing/2014/main" id="{C03C9AA6-EE1C-4BC4-B27F-508088AD005D}"/>
              </a:ext>
            </a:extLst>
          </p:cNvPr>
          <p:cNvGrpSpPr/>
          <p:nvPr/>
        </p:nvGrpSpPr>
        <p:grpSpPr>
          <a:xfrm flipH="1">
            <a:off x="5389212" y="9637745"/>
            <a:ext cx="2833545" cy="230713"/>
            <a:chOff x="4040506" y="4360623"/>
            <a:chExt cx="2833545" cy="230713"/>
          </a:xfrm>
        </p:grpSpPr>
        <p:grpSp>
          <p:nvGrpSpPr>
            <p:cNvPr id="842" name="Group 841">
              <a:extLst>
                <a:ext uri="{FF2B5EF4-FFF2-40B4-BE49-F238E27FC236}">
                  <a16:creationId xmlns:a16="http://schemas.microsoft.com/office/drawing/2014/main" id="{3F48454E-2936-4EB6-822D-C1602B3558D6}"/>
                </a:ext>
              </a:extLst>
            </p:cNvPr>
            <p:cNvGrpSpPr/>
            <p:nvPr/>
          </p:nvGrpSpPr>
          <p:grpSpPr>
            <a:xfrm flipH="1">
              <a:off x="4040506" y="4360623"/>
              <a:ext cx="2833545" cy="230713"/>
              <a:chOff x="3821888" y="3748667"/>
              <a:chExt cx="2833545" cy="230713"/>
            </a:xfrm>
          </p:grpSpPr>
          <p:cxnSp>
            <p:nvCxnSpPr>
              <p:cNvPr id="844" name="Straight Connector 843">
                <a:extLst>
                  <a:ext uri="{FF2B5EF4-FFF2-40B4-BE49-F238E27FC236}">
                    <a16:creationId xmlns:a16="http://schemas.microsoft.com/office/drawing/2014/main" id="{690822BA-24D3-4B00-A443-BEA96E2255D7}"/>
                  </a:ext>
                </a:extLst>
              </p:cNvPr>
              <p:cNvCxnSpPr/>
              <p:nvPr/>
            </p:nvCxnSpPr>
            <p:spPr>
              <a:xfrm>
                <a:off x="3821888" y="387556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5" name="Rounded Rectangle 269">
                <a:extLst>
                  <a:ext uri="{FF2B5EF4-FFF2-40B4-BE49-F238E27FC236}">
                    <a16:creationId xmlns:a16="http://schemas.microsoft.com/office/drawing/2014/main" id="{610875CB-A7DF-4468-95D1-263BAC63F69A}"/>
                  </a:ext>
                </a:extLst>
              </p:cNvPr>
              <p:cNvSpPr/>
              <p:nvPr/>
            </p:nvSpPr>
            <p:spPr>
              <a:xfrm flipH="1">
                <a:off x="44577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46" name="Rounded Rectangle 270">
                <a:extLst>
                  <a:ext uri="{FF2B5EF4-FFF2-40B4-BE49-F238E27FC236}">
                    <a16:creationId xmlns:a16="http://schemas.microsoft.com/office/drawing/2014/main" id="{13D3C6D6-9537-4C7F-A101-F81338675056}"/>
                  </a:ext>
                </a:extLst>
              </p:cNvPr>
              <p:cNvSpPr/>
              <p:nvPr/>
            </p:nvSpPr>
            <p:spPr>
              <a:xfrm flipH="1">
                <a:off x="4174107" y="3748667"/>
                <a:ext cx="265176" cy="228600"/>
              </a:xfrm>
              <a:prstGeom prst="roundRect">
                <a:avLst/>
              </a:prstGeom>
              <a:pattFill prst="wdUpDiag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43" name="Rounded Rectangle 270">
              <a:extLst>
                <a:ext uri="{FF2B5EF4-FFF2-40B4-BE49-F238E27FC236}">
                  <a16:creationId xmlns:a16="http://schemas.microsoft.com/office/drawing/2014/main" id="{99432733-83CE-4ADD-8C32-62BAD055A609}"/>
                </a:ext>
              </a:extLst>
            </p:cNvPr>
            <p:cNvSpPr/>
            <p:nvPr/>
          </p:nvSpPr>
          <p:spPr>
            <a:xfrm>
              <a:off x="6554724" y="4362736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38" name="Rounded Rectangle 79">
            <a:extLst>
              <a:ext uri="{FF2B5EF4-FFF2-40B4-BE49-F238E27FC236}">
                <a16:creationId xmlns:a16="http://schemas.microsoft.com/office/drawing/2014/main" id="{E262F694-62AC-42C0-9F18-8177250372D6}"/>
              </a:ext>
            </a:extLst>
          </p:cNvPr>
          <p:cNvSpPr/>
          <p:nvPr/>
        </p:nvSpPr>
        <p:spPr>
          <a:xfrm>
            <a:off x="-767865" y="4128613"/>
            <a:ext cx="914400" cy="365760"/>
          </a:xfrm>
          <a:prstGeom prst="roundRect">
            <a:avLst/>
          </a:prstGeom>
          <a:pattFill prst="lgCheck">
            <a:fgClr>
              <a:srgbClr val="00FFFF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hEGF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162826"/>
              </p:ext>
            </p:extLst>
          </p:nvPr>
        </p:nvGraphicFramePr>
        <p:xfrm>
          <a:off x="228810" y="566088"/>
          <a:ext cx="5028990" cy="10440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m.33462, m.23664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m.41150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m.23666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m.51059 , m.45787, m.45783</a:t>
                      </a:r>
                      <a:endParaRPr 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m.42496, m.47728</a:t>
                      </a:r>
                      <a:r>
                        <a:rPr lang="en-US" sz="900" b="1" u="none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900" b="1" u="none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900" b="1" u="none" dirty="0">
                          <a:solidFill>
                            <a:schemeClr val="tx1"/>
                          </a:solidFill>
                        </a:rPr>
                        <a:t>m.42495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m.36698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m.6435, m.6431, m.18711, m.22591, m.825, m.6433,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m.3677, m.30093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m.30089, m.30095, m.989, m.988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m.18982, m.18983, m.7246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m.7547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m.13878, m.14580, m.11058, m.21780, m.21772 ,m.12135, m.15848, m.19078, m.25132, m.21771, m.1796, m.19082, m.19076, m.21779, m.21773, m.19084, m.7481, m.6263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m.21775,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m.21777, m.11056, m.2682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m.25742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m.38156, m.38152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m.41152, m.25543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m.16467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m.11299,</a:t>
                      </a:r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m.11301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m.6264, m.7993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m.45967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m.19137, m.19134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none" dirty="0">
                          <a:solidFill>
                            <a:schemeClr val="tx1"/>
                          </a:solidFill>
                        </a:rPr>
                        <a:t>m.35972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u="none" dirty="0">
                          <a:solidFill>
                            <a:schemeClr val="tx1"/>
                          </a:solidFill>
                        </a:rPr>
                        <a:t>m.26197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m.35973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m.25497, m.25498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m.44400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m.28664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m.25542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m.26062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m.33460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m.29764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m.14768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m.12546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m.25738, m.25740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m.37592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m.12721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5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tx1"/>
                          </a:solidFill>
                        </a:rPr>
                        <a:t>m.30094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</a:tbl>
          </a:graphicData>
        </a:graphic>
      </p:graphicFrame>
      <p:sp>
        <p:nvSpPr>
          <p:cNvPr id="342" name="Rounded Rectangle 156">
            <a:extLst>
              <a:ext uri="{FF2B5EF4-FFF2-40B4-BE49-F238E27FC236}">
                <a16:creationId xmlns:a16="http://schemas.microsoft.com/office/drawing/2014/main" id="{F48E1F39-9201-4743-8BA3-0BBFC92F3BDF}"/>
              </a:ext>
            </a:extLst>
          </p:cNvPr>
          <p:cNvSpPr/>
          <p:nvPr/>
        </p:nvSpPr>
        <p:spPr>
          <a:xfrm>
            <a:off x="-767865" y="1667057"/>
            <a:ext cx="914400" cy="365760"/>
          </a:xfrm>
          <a:prstGeom prst="roundRect">
            <a:avLst/>
          </a:prstGeom>
          <a:solidFill>
            <a:srgbClr val="FF66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Ldl_b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01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770550" y="-152401"/>
            <a:ext cx="9914549" cy="10439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5388268" y="250136"/>
            <a:ext cx="2833545" cy="226487"/>
            <a:chOff x="375796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57960" y="1066801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97505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35584" y="-22374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9BCDD2-9021-4113-981A-4A3163F1593C}"/>
              </a:ext>
            </a:extLst>
          </p:cNvPr>
          <p:cNvGrpSpPr/>
          <p:nvPr/>
        </p:nvGrpSpPr>
        <p:grpSpPr>
          <a:xfrm>
            <a:off x="5372237" y="823240"/>
            <a:ext cx="2833545" cy="229261"/>
            <a:chOff x="4800600" y="1363301"/>
            <a:chExt cx="2833545" cy="229261"/>
          </a:xfrm>
        </p:grpSpPr>
        <p:cxnSp>
          <p:nvCxnSpPr>
            <p:cNvPr id="85" name="Straight Connector 84"/>
            <p:cNvCxnSpPr/>
            <p:nvPr/>
          </p:nvCxnSpPr>
          <p:spPr>
            <a:xfrm flipH="1">
              <a:off x="4800600" y="14907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ounded Rectangle 85"/>
            <p:cNvSpPr/>
            <p:nvPr/>
          </p:nvSpPr>
          <p:spPr>
            <a:xfrm>
              <a:off x="5524295" y="1363301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8" name="Rounded Rectangle 157"/>
            <p:cNvSpPr/>
            <p:nvPr/>
          </p:nvSpPr>
          <p:spPr>
            <a:xfrm>
              <a:off x="5399191" y="1363301"/>
              <a:ext cx="100862" cy="22648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5212782" y="1363301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5025435" y="1363301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4841544" y="1363301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E47D722-11DC-4717-8590-BBFD2667B61E}"/>
              </a:ext>
            </a:extLst>
          </p:cNvPr>
          <p:cNvGrpSpPr/>
          <p:nvPr/>
        </p:nvGrpSpPr>
        <p:grpSpPr>
          <a:xfrm>
            <a:off x="5360194" y="1443432"/>
            <a:ext cx="2833545" cy="228600"/>
            <a:chOff x="3496382" y="1974114"/>
            <a:chExt cx="2833545" cy="228600"/>
          </a:xfrm>
        </p:grpSpPr>
        <p:cxnSp>
          <p:nvCxnSpPr>
            <p:cNvPr id="176" name="Straight Connector 175"/>
            <p:cNvCxnSpPr/>
            <p:nvPr/>
          </p:nvCxnSpPr>
          <p:spPr>
            <a:xfrm flipH="1">
              <a:off x="3496382" y="20959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Rounded Rectangle 176"/>
            <p:cNvSpPr/>
            <p:nvPr/>
          </p:nvSpPr>
          <p:spPr>
            <a:xfrm>
              <a:off x="3539224" y="197411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4" name="Rounded Rectangle 173"/>
            <p:cNvSpPr/>
            <p:nvPr/>
          </p:nvSpPr>
          <p:spPr>
            <a:xfrm>
              <a:off x="4403191" y="1974114"/>
              <a:ext cx="226809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-711244" y="22860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-711244" y="625644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-711244" y="1032665"/>
            <a:ext cx="914400" cy="365760"/>
          </a:xfrm>
          <a:prstGeom prst="roundRect">
            <a:avLst/>
          </a:prstGeom>
          <a:pattFill prst="dkVert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Kringle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-711244" y="1428161"/>
            <a:ext cx="914400" cy="365760"/>
          </a:xfrm>
          <a:prstGeom prst="roundRect">
            <a:avLst/>
          </a:prstGeom>
          <a:pattFill prst="dkVert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PAN_1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-721877" y="2215429"/>
            <a:ext cx="914400" cy="36576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-721877" y="2622884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-721877" y="3017134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-721877" y="3421201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-721877" y="3827630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187" name="Rounded Rectangle 186"/>
          <p:cNvSpPr/>
          <p:nvPr/>
        </p:nvSpPr>
        <p:spPr>
          <a:xfrm>
            <a:off x="-721877" y="4216964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816584" y="-31899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Homo sapiens </a:t>
            </a:r>
            <a:r>
              <a:rPr lang="en-US" sz="1400" dirty="0"/>
              <a:t>PID (N = 124)</a:t>
            </a:r>
          </a:p>
        </p:txBody>
      </p:sp>
      <p:sp>
        <p:nvSpPr>
          <p:cNvPr id="279" name="Rounded Rectangle 278"/>
          <p:cNvSpPr/>
          <p:nvPr/>
        </p:nvSpPr>
        <p:spPr>
          <a:xfrm>
            <a:off x="-721878" y="4616114"/>
            <a:ext cx="914400" cy="365760"/>
          </a:xfrm>
          <a:prstGeom prst="roundRect">
            <a:avLst/>
          </a:prstGeom>
          <a:pattFill prst="pct90">
            <a:fgClr>
              <a:srgbClr val="FF00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IGFBP</a:t>
            </a:r>
          </a:p>
        </p:txBody>
      </p:sp>
      <p:sp>
        <p:nvSpPr>
          <p:cNvPr id="285" name="Rounded Rectangle 284"/>
          <p:cNvSpPr/>
          <p:nvPr/>
        </p:nvSpPr>
        <p:spPr>
          <a:xfrm>
            <a:off x="-721877" y="1812214"/>
            <a:ext cx="914400" cy="365760"/>
          </a:xfrm>
          <a:prstGeom prst="round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SRCR</a:t>
            </a:r>
          </a:p>
        </p:txBody>
      </p:sp>
      <p:sp>
        <p:nvSpPr>
          <p:cNvPr id="292" name="Rounded Rectangle 291"/>
          <p:cNvSpPr/>
          <p:nvPr/>
        </p:nvSpPr>
        <p:spPr>
          <a:xfrm>
            <a:off x="-721877" y="5017166"/>
            <a:ext cx="914400" cy="365760"/>
          </a:xfrm>
          <a:prstGeom prst="roundRect">
            <a:avLst/>
          </a:prstGeom>
          <a:pattFill prst="pct90">
            <a:fgClr>
              <a:srgbClr val="6633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Gla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59" name="Rounded Rectangle 358"/>
          <p:cNvSpPr/>
          <p:nvPr/>
        </p:nvSpPr>
        <p:spPr>
          <a:xfrm>
            <a:off x="-721877" y="5863386"/>
            <a:ext cx="914400" cy="365760"/>
          </a:xfrm>
          <a:prstGeom prst="roundRect">
            <a:avLst/>
          </a:prstGeom>
          <a:pattFill prst="pct90">
            <a:fgClr>
              <a:srgbClr val="FF00FF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Fz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7002044-DE6C-438C-83DF-355E7DD82B85}"/>
              </a:ext>
            </a:extLst>
          </p:cNvPr>
          <p:cNvGrpSpPr/>
          <p:nvPr/>
        </p:nvGrpSpPr>
        <p:grpSpPr>
          <a:xfrm>
            <a:off x="5345410" y="2548238"/>
            <a:ext cx="2833545" cy="226487"/>
            <a:chOff x="3488494" y="3168252"/>
            <a:chExt cx="2833545" cy="226487"/>
          </a:xfrm>
        </p:grpSpPr>
        <p:cxnSp>
          <p:nvCxnSpPr>
            <p:cNvPr id="397" name="Straight Connector 396"/>
            <p:cNvCxnSpPr/>
            <p:nvPr/>
          </p:nvCxnSpPr>
          <p:spPr>
            <a:xfrm>
              <a:off x="3488494" y="3281496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Rounded Rectangle 397"/>
            <p:cNvSpPr/>
            <p:nvPr/>
          </p:nvSpPr>
          <p:spPr>
            <a:xfrm flipH="1">
              <a:off x="4619066" y="3168252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99" name="Rounded Rectangle 398"/>
            <p:cNvSpPr/>
            <p:nvPr/>
          </p:nvSpPr>
          <p:spPr>
            <a:xfrm flipH="1">
              <a:off x="4257815" y="3168252"/>
              <a:ext cx="329110" cy="226487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0" name="Rounded Rectangle 399"/>
            <p:cNvSpPr/>
            <p:nvPr/>
          </p:nvSpPr>
          <p:spPr>
            <a:xfrm flipH="1">
              <a:off x="3554104" y="3168252"/>
              <a:ext cx="329110" cy="226487"/>
            </a:xfrm>
            <a:prstGeom prst="roundRect">
              <a:avLst/>
            </a:prstGeom>
            <a:pattFill prst="pct90">
              <a:fgClr>
                <a:srgbClr val="6633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1" name="Rounded Rectangle 400"/>
            <p:cNvSpPr/>
            <p:nvPr/>
          </p:nvSpPr>
          <p:spPr>
            <a:xfrm flipH="1">
              <a:off x="3903317" y="3168252"/>
              <a:ext cx="329110" cy="226487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B2AD690-734C-4E8B-834F-84520FE9FCCC}"/>
              </a:ext>
            </a:extLst>
          </p:cNvPr>
          <p:cNvGrpSpPr/>
          <p:nvPr/>
        </p:nvGrpSpPr>
        <p:grpSpPr>
          <a:xfrm>
            <a:off x="5374339" y="2819400"/>
            <a:ext cx="2833545" cy="228600"/>
            <a:chOff x="4287672" y="3494711"/>
            <a:chExt cx="2833545" cy="228600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4287672" y="3607955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Rounded Rectangle 410"/>
            <p:cNvSpPr/>
            <p:nvPr/>
          </p:nvSpPr>
          <p:spPr>
            <a:xfrm flipH="1">
              <a:off x="4691812" y="3496824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2" name="Rounded Rectangle 411"/>
            <p:cNvSpPr/>
            <p:nvPr/>
          </p:nvSpPr>
          <p:spPr>
            <a:xfrm flipH="1">
              <a:off x="4330561" y="3494711"/>
              <a:ext cx="329110" cy="226487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5" name="Rounded Rectangle 434"/>
          <p:cNvSpPr/>
          <p:nvPr/>
        </p:nvSpPr>
        <p:spPr>
          <a:xfrm>
            <a:off x="-721877" y="6669500"/>
            <a:ext cx="914400" cy="365760"/>
          </a:xfrm>
          <a:prstGeom prst="roundRect">
            <a:avLst/>
          </a:prstGeom>
          <a:pattFill prst="pct90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EGF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9245BCA-95E7-40D3-8198-2E0F2270CD85}"/>
              </a:ext>
            </a:extLst>
          </p:cNvPr>
          <p:cNvGrpSpPr/>
          <p:nvPr/>
        </p:nvGrpSpPr>
        <p:grpSpPr>
          <a:xfrm>
            <a:off x="5362588" y="3974803"/>
            <a:ext cx="2833545" cy="240787"/>
            <a:chOff x="3710695" y="4800600"/>
            <a:chExt cx="2833545" cy="240787"/>
          </a:xfrm>
        </p:grpSpPr>
        <p:cxnSp>
          <p:nvCxnSpPr>
            <p:cNvPr id="484" name="Straight Connector 483"/>
            <p:cNvCxnSpPr/>
            <p:nvPr/>
          </p:nvCxnSpPr>
          <p:spPr>
            <a:xfrm flipH="1">
              <a:off x="3710695" y="493378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5" name="Rounded Rectangle 484"/>
            <p:cNvSpPr/>
            <p:nvPr/>
          </p:nvSpPr>
          <p:spPr>
            <a:xfrm>
              <a:off x="4649737" y="480060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3" name="Rounded Rectangle 482"/>
            <p:cNvSpPr/>
            <p:nvPr/>
          </p:nvSpPr>
          <p:spPr>
            <a:xfrm>
              <a:off x="4083137" y="4800600"/>
              <a:ext cx="177213" cy="226488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9" name="Rounded Rectangle 478"/>
            <p:cNvSpPr/>
            <p:nvPr/>
          </p:nvSpPr>
          <p:spPr>
            <a:xfrm>
              <a:off x="4466765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0" name="Rounded Rectangle 479"/>
            <p:cNvSpPr/>
            <p:nvPr/>
          </p:nvSpPr>
          <p:spPr>
            <a:xfrm>
              <a:off x="4283558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1" name="Rounded Rectangle 480"/>
            <p:cNvSpPr/>
            <p:nvPr/>
          </p:nvSpPr>
          <p:spPr>
            <a:xfrm>
              <a:off x="3761096" y="4800600"/>
              <a:ext cx="164555" cy="22926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6" name="Rounded Rectangle 485"/>
            <p:cNvSpPr/>
            <p:nvPr/>
          </p:nvSpPr>
          <p:spPr>
            <a:xfrm>
              <a:off x="3948750" y="4800600"/>
              <a:ext cx="114941" cy="240787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4ABF101-6280-49DE-8B51-C76000D980A2}"/>
              </a:ext>
            </a:extLst>
          </p:cNvPr>
          <p:cNvGrpSpPr/>
          <p:nvPr/>
        </p:nvGrpSpPr>
        <p:grpSpPr>
          <a:xfrm>
            <a:off x="5366379" y="2009391"/>
            <a:ext cx="2833545" cy="226487"/>
            <a:chOff x="3725839" y="2567631"/>
            <a:chExt cx="2833545" cy="226487"/>
          </a:xfrm>
        </p:grpSpPr>
        <p:cxnSp>
          <p:nvCxnSpPr>
            <p:cNvPr id="513" name="Straight Connector 512"/>
            <p:cNvCxnSpPr/>
            <p:nvPr/>
          </p:nvCxnSpPr>
          <p:spPr>
            <a:xfrm flipH="1">
              <a:off x="3725839" y="2680875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" name="Rounded Rectangle 513"/>
            <p:cNvSpPr/>
            <p:nvPr/>
          </p:nvSpPr>
          <p:spPr>
            <a:xfrm>
              <a:off x="3767471" y="2567631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5" name="Rounded Rectangle 514"/>
            <p:cNvSpPr/>
            <p:nvPr/>
          </p:nvSpPr>
          <p:spPr>
            <a:xfrm>
              <a:off x="4630132" y="2567631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7DA8C73-4E08-437B-A95B-00C8CB7DC2DE}"/>
              </a:ext>
            </a:extLst>
          </p:cNvPr>
          <p:cNvGrpSpPr/>
          <p:nvPr/>
        </p:nvGrpSpPr>
        <p:grpSpPr>
          <a:xfrm>
            <a:off x="5372560" y="4251073"/>
            <a:ext cx="2833545" cy="228600"/>
            <a:chOff x="3637385" y="5208327"/>
            <a:chExt cx="2833545" cy="228600"/>
          </a:xfrm>
        </p:grpSpPr>
        <p:cxnSp>
          <p:nvCxnSpPr>
            <p:cNvPr id="181" name="Straight Connector 180"/>
            <p:cNvCxnSpPr/>
            <p:nvPr/>
          </p:nvCxnSpPr>
          <p:spPr>
            <a:xfrm>
              <a:off x="3637385" y="5336376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Rounded Rectangle 181"/>
            <p:cNvSpPr/>
            <p:nvPr/>
          </p:nvSpPr>
          <p:spPr>
            <a:xfrm flipH="1">
              <a:off x="4180760" y="520832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3" name="Rounded Rectangle 182"/>
            <p:cNvSpPr/>
            <p:nvPr/>
          </p:nvSpPr>
          <p:spPr>
            <a:xfrm flipH="1">
              <a:off x="3688576" y="5208327"/>
              <a:ext cx="329110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4" name="Rounded Rectangle 183"/>
            <p:cNvSpPr/>
            <p:nvPr/>
          </p:nvSpPr>
          <p:spPr>
            <a:xfrm>
              <a:off x="4041820" y="5208327"/>
              <a:ext cx="116228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93" name="Rounded Rectangle 192"/>
          <p:cNvSpPr/>
          <p:nvPr/>
        </p:nvSpPr>
        <p:spPr>
          <a:xfrm>
            <a:off x="-721877" y="9522738"/>
            <a:ext cx="914400" cy="365760"/>
          </a:xfrm>
          <a:prstGeom prst="roundRect">
            <a:avLst/>
          </a:prstGeom>
          <a:pattFill prst="lgCheck">
            <a:fgClr>
              <a:srgbClr val="FFFF00"/>
            </a:fgClr>
            <a:bgClr>
              <a:srgbClr val="FFCC00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P12 </a:t>
            </a:r>
          </a:p>
        </p:txBody>
      </p:sp>
      <p:sp>
        <p:nvSpPr>
          <p:cNvPr id="195" name="Rounded Rectangle 194"/>
          <p:cNvSpPr/>
          <p:nvPr/>
        </p:nvSpPr>
        <p:spPr>
          <a:xfrm>
            <a:off x="-721877" y="8309804"/>
            <a:ext cx="914400" cy="365760"/>
          </a:xfrm>
          <a:prstGeom prst="roundRect">
            <a:avLst/>
          </a:prstGeom>
          <a:pattFill prst="dkHorz">
            <a:fgClr>
              <a:srgbClr val="00FF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Thrombin_light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6" name="Rounded Rectangle 195"/>
          <p:cNvSpPr/>
          <p:nvPr/>
        </p:nvSpPr>
        <p:spPr>
          <a:xfrm>
            <a:off x="-721877" y="5435351"/>
            <a:ext cx="914400" cy="365760"/>
          </a:xfrm>
          <a:prstGeom prst="round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Kazal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97" name="Rounded Rectangle 196"/>
          <p:cNvSpPr/>
          <p:nvPr/>
        </p:nvSpPr>
        <p:spPr>
          <a:xfrm>
            <a:off x="-721877" y="6271323"/>
            <a:ext cx="914400" cy="365760"/>
          </a:xfrm>
          <a:prstGeom prst="roundRect">
            <a:avLst/>
          </a:prstGeom>
          <a:pattFill prst="pct90">
            <a:fgClr>
              <a:srgbClr val="7030A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V-set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-721877" y="7078574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199" name="Rounded Rectangle 198"/>
          <p:cNvSpPr/>
          <p:nvPr/>
        </p:nvSpPr>
        <p:spPr>
          <a:xfrm>
            <a:off x="-721877" y="7486896"/>
            <a:ext cx="914400" cy="365760"/>
          </a:xfrm>
          <a:prstGeom prst="roundRect">
            <a:avLst/>
          </a:prstGeom>
          <a:solidFill>
            <a:srgbClr val="00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0" name="Rounded Rectangle 199"/>
          <p:cNvSpPr/>
          <p:nvPr/>
        </p:nvSpPr>
        <p:spPr>
          <a:xfrm>
            <a:off x="-721877" y="9108816"/>
            <a:ext cx="914400" cy="365760"/>
          </a:xfrm>
          <a:prstGeom prst="roundRect">
            <a:avLst/>
          </a:prstGeom>
          <a:pattFill prst="pct90">
            <a:fgClr>
              <a:schemeClr val="tx1">
                <a:lumMod val="95000"/>
                <a:lumOff val="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fn1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-721877" y="8707764"/>
            <a:ext cx="914400" cy="365760"/>
          </a:xfrm>
          <a:prstGeom prst="roundRect">
            <a:avLst/>
          </a:prstGeom>
          <a:pattFill prst="pct90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fn2</a:t>
            </a:r>
          </a:p>
        </p:txBody>
      </p:sp>
      <p:grpSp>
        <p:nvGrpSpPr>
          <p:cNvPr id="205" name="Group 204"/>
          <p:cNvGrpSpPr/>
          <p:nvPr/>
        </p:nvGrpSpPr>
        <p:grpSpPr>
          <a:xfrm>
            <a:off x="5388268" y="533400"/>
            <a:ext cx="2833545" cy="228600"/>
            <a:chOff x="3695219" y="529773"/>
            <a:chExt cx="2833545" cy="228600"/>
          </a:xfrm>
        </p:grpSpPr>
        <p:grpSp>
          <p:nvGrpSpPr>
            <p:cNvPr id="206" name="Group 205"/>
            <p:cNvGrpSpPr/>
            <p:nvPr/>
          </p:nvGrpSpPr>
          <p:grpSpPr>
            <a:xfrm>
              <a:off x="3695219" y="529773"/>
              <a:ext cx="2833545" cy="228600"/>
              <a:chOff x="3651507" y="502477"/>
              <a:chExt cx="2833545" cy="228600"/>
            </a:xfrm>
          </p:grpSpPr>
          <p:grpSp>
            <p:nvGrpSpPr>
              <p:cNvPr id="209" name="Group 208"/>
              <p:cNvGrpSpPr/>
              <p:nvPr/>
            </p:nvGrpSpPr>
            <p:grpSpPr>
              <a:xfrm>
                <a:off x="3651507" y="502477"/>
                <a:ext cx="2833545" cy="226487"/>
                <a:chOff x="3665652" y="2399673"/>
                <a:chExt cx="2833545" cy="304800"/>
              </a:xfrm>
            </p:grpSpPr>
            <p:cxnSp>
              <p:nvCxnSpPr>
                <p:cNvPr id="213" name="Straight Connector 212"/>
                <p:cNvCxnSpPr/>
                <p:nvPr/>
              </p:nvCxnSpPr>
              <p:spPr>
                <a:xfrm flipH="1">
                  <a:off x="3665652" y="2555637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4" name="Rounded Rectangle 213"/>
                <p:cNvSpPr/>
                <p:nvPr/>
              </p:nvSpPr>
              <p:spPr>
                <a:xfrm>
                  <a:off x="4596548" y="2399673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10" name="Rounded Rectangle 209"/>
              <p:cNvSpPr/>
              <p:nvPr/>
            </p:nvSpPr>
            <p:spPr>
              <a:xfrm>
                <a:off x="4191633" y="502477"/>
                <a:ext cx="200042" cy="228600"/>
              </a:xfrm>
              <a:prstGeom prst="roundRect">
                <a:avLst/>
              </a:prstGeom>
              <a:pattFill prst="pct90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1" name="Rounded Rectangle 210"/>
              <p:cNvSpPr/>
              <p:nvPr/>
            </p:nvSpPr>
            <p:spPr>
              <a:xfrm>
                <a:off x="4401288" y="502477"/>
                <a:ext cx="164555" cy="228600"/>
              </a:xfrm>
              <a:prstGeom prst="roundRect">
                <a:avLst/>
              </a:prstGeom>
              <a:pattFill prst="dkVert">
                <a:fgClr>
                  <a:schemeClr val="accent6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Rounded Rectangle 211"/>
              <p:cNvSpPr/>
              <p:nvPr/>
            </p:nvSpPr>
            <p:spPr>
              <a:xfrm>
                <a:off x="3864856" y="502477"/>
                <a:ext cx="164555" cy="228600"/>
              </a:xfrm>
              <a:prstGeom prst="roundRect">
                <a:avLst/>
              </a:prstGeom>
              <a:pattFill prst="pct90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7" name="Rounded Rectangle 206"/>
            <p:cNvSpPr/>
            <p:nvPr/>
          </p:nvSpPr>
          <p:spPr>
            <a:xfrm>
              <a:off x="3730602" y="529773"/>
              <a:ext cx="159361" cy="228600"/>
            </a:xfrm>
            <a:prstGeom prst="roundRect">
              <a:avLst/>
            </a:prstGeom>
            <a:pattFill prst="pct90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8" name="Rounded Rectangle 207"/>
            <p:cNvSpPr/>
            <p:nvPr/>
          </p:nvSpPr>
          <p:spPr>
            <a:xfrm>
              <a:off x="4088284" y="529773"/>
              <a:ext cx="129467" cy="228600"/>
            </a:xfrm>
            <a:prstGeom prst="roundRect">
              <a:avLst/>
            </a:prstGeom>
            <a:pattFill prst="pct9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547B1B-DC07-40DB-91BE-231C41837565}"/>
              </a:ext>
            </a:extLst>
          </p:cNvPr>
          <p:cNvGrpSpPr/>
          <p:nvPr/>
        </p:nvGrpSpPr>
        <p:grpSpPr>
          <a:xfrm>
            <a:off x="5374339" y="1144795"/>
            <a:ext cx="2833545" cy="229261"/>
            <a:chOff x="4627231" y="1658334"/>
            <a:chExt cx="2833545" cy="229261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627231" y="1772677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ounded Rectangle 19"/>
            <p:cNvSpPr/>
            <p:nvPr/>
          </p:nvSpPr>
          <p:spPr>
            <a:xfrm flipH="1">
              <a:off x="5584201" y="1658334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 flipH="1">
              <a:off x="4663698" y="1658334"/>
              <a:ext cx="329110" cy="226487"/>
            </a:xfrm>
            <a:prstGeom prst="roundRect">
              <a:avLst/>
            </a:prstGeom>
            <a:pattFill prst="dkVert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5" name="Rounded Rectangle 214"/>
            <p:cNvSpPr/>
            <p:nvPr/>
          </p:nvSpPr>
          <p:spPr>
            <a:xfrm>
              <a:off x="5396263" y="1658334"/>
              <a:ext cx="164555" cy="229261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6" name="Rounded Rectangle 215"/>
            <p:cNvSpPr/>
            <p:nvPr/>
          </p:nvSpPr>
          <p:spPr>
            <a:xfrm>
              <a:off x="5022773" y="1658334"/>
              <a:ext cx="164555" cy="229261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7" name="Rounded Rectangle 216"/>
            <p:cNvSpPr/>
            <p:nvPr/>
          </p:nvSpPr>
          <p:spPr>
            <a:xfrm>
              <a:off x="5212388" y="1658334"/>
              <a:ext cx="164555" cy="229261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CA0C1E4-459F-49ED-B8B2-84156E858F60}"/>
              </a:ext>
            </a:extLst>
          </p:cNvPr>
          <p:cNvGrpSpPr/>
          <p:nvPr/>
        </p:nvGrpSpPr>
        <p:grpSpPr>
          <a:xfrm>
            <a:off x="5376926" y="4523100"/>
            <a:ext cx="2833545" cy="228600"/>
            <a:chOff x="3675871" y="5547749"/>
            <a:chExt cx="2833545" cy="228600"/>
          </a:xfrm>
        </p:grpSpPr>
        <p:cxnSp>
          <p:nvCxnSpPr>
            <p:cNvPr id="191" name="Straight Connector 190"/>
            <p:cNvCxnSpPr/>
            <p:nvPr/>
          </p:nvCxnSpPr>
          <p:spPr>
            <a:xfrm flipH="1">
              <a:off x="3675871" y="5675766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ounded Rectangle 191"/>
            <p:cNvSpPr/>
            <p:nvPr/>
          </p:nvSpPr>
          <p:spPr>
            <a:xfrm>
              <a:off x="4290450" y="554774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0" name="Rounded Rectangle 189"/>
            <p:cNvSpPr/>
            <p:nvPr/>
          </p:nvSpPr>
          <p:spPr>
            <a:xfrm>
              <a:off x="5154417" y="5547749"/>
              <a:ext cx="226809" cy="22860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8" name="Rounded Rectangle 217"/>
            <p:cNvSpPr/>
            <p:nvPr/>
          </p:nvSpPr>
          <p:spPr>
            <a:xfrm>
              <a:off x="4002412" y="5547749"/>
              <a:ext cx="261771" cy="228600"/>
            </a:xfrm>
            <a:prstGeom prst="round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19" name="Rounded Rectangle 218"/>
            <p:cNvSpPr/>
            <p:nvPr/>
          </p:nvSpPr>
          <p:spPr>
            <a:xfrm>
              <a:off x="3720152" y="5547749"/>
              <a:ext cx="261771" cy="228600"/>
            </a:xfrm>
            <a:prstGeom prst="roundRect">
              <a:avLst/>
            </a:prstGeom>
            <a:pattFill prst="pct90">
              <a:fgClr>
                <a:srgbClr val="FF00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F4411A-04EF-4110-84FA-DE537BEE6481}"/>
              </a:ext>
            </a:extLst>
          </p:cNvPr>
          <p:cNvGrpSpPr/>
          <p:nvPr/>
        </p:nvGrpSpPr>
        <p:grpSpPr>
          <a:xfrm>
            <a:off x="5377196" y="3683651"/>
            <a:ext cx="2833545" cy="228600"/>
            <a:chOff x="3678535" y="4452001"/>
            <a:chExt cx="2833545" cy="228600"/>
          </a:xfrm>
        </p:grpSpPr>
        <p:cxnSp>
          <p:nvCxnSpPr>
            <p:cNvPr id="223" name="Straight Connector 222"/>
            <p:cNvCxnSpPr/>
            <p:nvPr/>
          </p:nvCxnSpPr>
          <p:spPr>
            <a:xfrm>
              <a:off x="3678535" y="458005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Rounded Rectangle 223"/>
            <p:cNvSpPr/>
            <p:nvPr/>
          </p:nvSpPr>
          <p:spPr>
            <a:xfrm flipH="1">
              <a:off x="4227712" y="44520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5" name="Rounded Rectangle 224"/>
            <p:cNvSpPr/>
            <p:nvPr/>
          </p:nvSpPr>
          <p:spPr>
            <a:xfrm flipH="1">
              <a:off x="3721880" y="4452001"/>
              <a:ext cx="329110" cy="228600"/>
            </a:xfrm>
            <a:prstGeom prst="roundRect">
              <a:avLst/>
            </a:prstGeom>
            <a:pattFill prst="lgCheck">
              <a:fgClr>
                <a:srgbClr val="FFFF00"/>
              </a:fgClr>
              <a:bgClr>
                <a:srgbClr val="FFCC00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2" name="Rounded Rectangle 221"/>
            <p:cNvSpPr/>
            <p:nvPr/>
          </p:nvSpPr>
          <p:spPr>
            <a:xfrm>
              <a:off x="4081948" y="4452001"/>
              <a:ext cx="116228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F636A8-1993-4197-9EA8-1C76D20B36A9}"/>
              </a:ext>
            </a:extLst>
          </p:cNvPr>
          <p:cNvGrpSpPr/>
          <p:nvPr/>
        </p:nvGrpSpPr>
        <p:grpSpPr>
          <a:xfrm>
            <a:off x="5357514" y="1732696"/>
            <a:ext cx="2833545" cy="226487"/>
            <a:chOff x="3722663" y="2263640"/>
            <a:chExt cx="2833545" cy="226487"/>
          </a:xfrm>
        </p:grpSpPr>
        <p:cxnSp>
          <p:nvCxnSpPr>
            <p:cNvPr id="229" name="Straight Connector 228"/>
            <p:cNvCxnSpPr/>
            <p:nvPr/>
          </p:nvCxnSpPr>
          <p:spPr>
            <a:xfrm flipH="1">
              <a:off x="3722663" y="238098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Rounded Rectangle 229"/>
            <p:cNvSpPr/>
            <p:nvPr/>
          </p:nvSpPr>
          <p:spPr>
            <a:xfrm>
              <a:off x="3771119" y="226364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8" name="Rounded Rectangle 227"/>
            <p:cNvSpPr/>
            <p:nvPr/>
          </p:nvSpPr>
          <p:spPr>
            <a:xfrm>
              <a:off x="4634552" y="226364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1" name="Rounded Rectangle 230"/>
            <p:cNvSpPr/>
            <p:nvPr/>
          </p:nvSpPr>
          <p:spPr>
            <a:xfrm>
              <a:off x="5494360" y="226364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475F56-C282-4C1F-941F-DC726173C093}"/>
              </a:ext>
            </a:extLst>
          </p:cNvPr>
          <p:cNvGrpSpPr/>
          <p:nvPr/>
        </p:nvGrpSpPr>
        <p:grpSpPr>
          <a:xfrm>
            <a:off x="5376236" y="3090109"/>
            <a:ext cx="2833545" cy="228600"/>
            <a:chOff x="4723903" y="3854490"/>
            <a:chExt cx="2833545" cy="228600"/>
          </a:xfrm>
        </p:grpSpPr>
        <p:cxnSp>
          <p:nvCxnSpPr>
            <p:cNvPr id="240" name="Straight Connector 239"/>
            <p:cNvCxnSpPr/>
            <p:nvPr/>
          </p:nvCxnSpPr>
          <p:spPr>
            <a:xfrm flipH="1">
              <a:off x="4723903" y="3982551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Rounded Rectangle 240"/>
            <p:cNvSpPr/>
            <p:nvPr/>
          </p:nvSpPr>
          <p:spPr>
            <a:xfrm>
              <a:off x="4962025" y="385449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8" name="Rounded Rectangle 237"/>
            <p:cNvSpPr/>
            <p:nvPr/>
          </p:nvSpPr>
          <p:spPr>
            <a:xfrm>
              <a:off x="4770106" y="3854490"/>
              <a:ext cx="164555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130B1DE-9131-4302-AFF3-44AC737D6B78}"/>
              </a:ext>
            </a:extLst>
          </p:cNvPr>
          <p:cNvGrpSpPr/>
          <p:nvPr/>
        </p:nvGrpSpPr>
        <p:grpSpPr>
          <a:xfrm>
            <a:off x="5353370" y="2286263"/>
            <a:ext cx="2833545" cy="226487"/>
            <a:chOff x="4100655" y="2837679"/>
            <a:chExt cx="2833545" cy="226487"/>
          </a:xfrm>
        </p:grpSpPr>
        <p:cxnSp>
          <p:nvCxnSpPr>
            <p:cNvPr id="244" name="Straight Connector 243"/>
            <p:cNvCxnSpPr/>
            <p:nvPr/>
          </p:nvCxnSpPr>
          <p:spPr>
            <a:xfrm>
              <a:off x="4100655" y="295092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ounded Rectangle 251"/>
            <p:cNvSpPr/>
            <p:nvPr/>
          </p:nvSpPr>
          <p:spPr>
            <a:xfrm flipH="1">
              <a:off x="4507667" y="2837679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3" name="Rounded Rectangle 252"/>
            <p:cNvSpPr/>
            <p:nvPr/>
          </p:nvSpPr>
          <p:spPr>
            <a:xfrm flipH="1">
              <a:off x="4146416" y="2837679"/>
              <a:ext cx="329110" cy="226487"/>
            </a:xfrm>
            <a:prstGeom prst="roundRect">
              <a:avLst/>
            </a:prstGeom>
            <a:pattFill prst="pct90">
              <a:fgClr>
                <a:srgbClr val="7030A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5B52043-5C2A-4718-AADD-C3EDE54FCFD7}"/>
              </a:ext>
            </a:extLst>
          </p:cNvPr>
          <p:cNvGrpSpPr/>
          <p:nvPr/>
        </p:nvGrpSpPr>
        <p:grpSpPr>
          <a:xfrm>
            <a:off x="5386016" y="4810925"/>
            <a:ext cx="2833545" cy="228600"/>
            <a:chOff x="3684961" y="5789009"/>
            <a:chExt cx="2833545" cy="228600"/>
          </a:xfrm>
        </p:grpSpPr>
        <p:cxnSp>
          <p:nvCxnSpPr>
            <p:cNvPr id="269" name="Straight Connector 268"/>
            <p:cNvCxnSpPr/>
            <p:nvPr/>
          </p:nvCxnSpPr>
          <p:spPr>
            <a:xfrm flipH="1">
              <a:off x="3684961" y="591707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Rounded Rectangle 269"/>
            <p:cNvSpPr/>
            <p:nvPr/>
          </p:nvSpPr>
          <p:spPr>
            <a:xfrm>
              <a:off x="4306719" y="578900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1" name="Rounded Rectangle 260"/>
            <p:cNvSpPr/>
            <p:nvPr/>
          </p:nvSpPr>
          <p:spPr>
            <a:xfrm>
              <a:off x="3900984" y="5789009"/>
              <a:ext cx="200042" cy="228600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6" name="Rounded Rectangle 265"/>
            <p:cNvSpPr/>
            <p:nvPr/>
          </p:nvSpPr>
          <p:spPr>
            <a:xfrm>
              <a:off x="4121624" y="5789009"/>
              <a:ext cx="164555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8" name="Rounded Rectangle 267"/>
            <p:cNvSpPr/>
            <p:nvPr/>
          </p:nvSpPr>
          <p:spPr>
            <a:xfrm>
              <a:off x="3720152" y="5789009"/>
              <a:ext cx="164555" cy="228600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C91647A-006A-45B0-91AC-1F88F2968ABA}"/>
              </a:ext>
            </a:extLst>
          </p:cNvPr>
          <p:cNvGrpSpPr/>
          <p:nvPr/>
        </p:nvGrpSpPr>
        <p:grpSpPr>
          <a:xfrm>
            <a:off x="5357460" y="5104298"/>
            <a:ext cx="2833545" cy="228600"/>
            <a:chOff x="3608637" y="6089206"/>
            <a:chExt cx="2833545" cy="228600"/>
          </a:xfrm>
        </p:grpSpPr>
        <p:cxnSp>
          <p:nvCxnSpPr>
            <p:cNvPr id="263" name="Straight Connector 262"/>
            <p:cNvCxnSpPr/>
            <p:nvPr/>
          </p:nvCxnSpPr>
          <p:spPr>
            <a:xfrm flipH="1">
              <a:off x="3608637" y="6211161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Rounded Rectangle 263"/>
            <p:cNvSpPr/>
            <p:nvPr/>
          </p:nvSpPr>
          <p:spPr>
            <a:xfrm>
              <a:off x="5169009" y="6089206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5" name="Rounded Rectangle 264"/>
            <p:cNvSpPr/>
            <p:nvPr/>
          </p:nvSpPr>
          <p:spPr>
            <a:xfrm>
              <a:off x="4682662" y="6089206"/>
              <a:ext cx="176781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7" name="Rounded Rectangle 266"/>
            <p:cNvSpPr/>
            <p:nvPr/>
          </p:nvSpPr>
          <p:spPr>
            <a:xfrm>
              <a:off x="4145866" y="6089206"/>
              <a:ext cx="153662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1" name="Rounded Rectangle 270"/>
            <p:cNvSpPr/>
            <p:nvPr/>
          </p:nvSpPr>
          <p:spPr>
            <a:xfrm>
              <a:off x="5023257" y="6089206"/>
              <a:ext cx="116228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272" name="Rounded Rectangle 271"/>
            <p:cNvSpPr/>
            <p:nvPr/>
          </p:nvSpPr>
          <p:spPr>
            <a:xfrm flipH="1">
              <a:off x="4879825" y="6089206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3" name="Rounded Rectangle 272"/>
            <p:cNvSpPr/>
            <p:nvPr/>
          </p:nvSpPr>
          <p:spPr>
            <a:xfrm flipH="1">
              <a:off x="4327685" y="6089206"/>
              <a:ext cx="329110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4" name="Rounded Rectangle 273"/>
            <p:cNvSpPr/>
            <p:nvPr/>
          </p:nvSpPr>
          <p:spPr>
            <a:xfrm flipH="1">
              <a:off x="4006831" y="6089206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5" name="Rounded Rectangle 274"/>
            <p:cNvSpPr/>
            <p:nvPr/>
          </p:nvSpPr>
          <p:spPr>
            <a:xfrm flipH="1">
              <a:off x="3651912" y="6089206"/>
              <a:ext cx="329110" cy="228600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DDDC9DF-D1D9-4422-8CE0-A164E476C96F}"/>
              </a:ext>
            </a:extLst>
          </p:cNvPr>
          <p:cNvGrpSpPr/>
          <p:nvPr/>
        </p:nvGrpSpPr>
        <p:grpSpPr>
          <a:xfrm>
            <a:off x="5356430" y="5395420"/>
            <a:ext cx="2833545" cy="228600"/>
            <a:chOff x="3757735" y="6370659"/>
            <a:chExt cx="2833545" cy="228600"/>
          </a:xfrm>
        </p:grpSpPr>
        <p:cxnSp>
          <p:nvCxnSpPr>
            <p:cNvPr id="287" name="Straight Connector 286"/>
            <p:cNvCxnSpPr/>
            <p:nvPr/>
          </p:nvCxnSpPr>
          <p:spPr>
            <a:xfrm flipH="1">
              <a:off x="3757735" y="649261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Rounded Rectangle 287"/>
            <p:cNvSpPr/>
            <p:nvPr/>
          </p:nvSpPr>
          <p:spPr>
            <a:xfrm>
              <a:off x="4593608" y="637065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9" name="Rounded Rectangle 288"/>
            <p:cNvSpPr/>
            <p:nvPr/>
          </p:nvSpPr>
          <p:spPr>
            <a:xfrm>
              <a:off x="4128448" y="6370659"/>
              <a:ext cx="137160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8" name="Rounded Rectangle 277"/>
            <p:cNvSpPr/>
            <p:nvPr/>
          </p:nvSpPr>
          <p:spPr>
            <a:xfrm>
              <a:off x="4432241" y="6370659"/>
              <a:ext cx="137160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280" name="Rounded Rectangle 279"/>
            <p:cNvSpPr/>
            <p:nvPr/>
          </p:nvSpPr>
          <p:spPr>
            <a:xfrm flipH="1">
              <a:off x="4281984" y="6370659"/>
              <a:ext cx="137160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2" name="Rounded Rectangle 281"/>
            <p:cNvSpPr/>
            <p:nvPr/>
          </p:nvSpPr>
          <p:spPr>
            <a:xfrm flipH="1">
              <a:off x="3982871" y="6370659"/>
              <a:ext cx="137160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3" name="Rounded Rectangle 282"/>
            <p:cNvSpPr/>
            <p:nvPr/>
          </p:nvSpPr>
          <p:spPr>
            <a:xfrm flipH="1">
              <a:off x="3810000" y="6370659"/>
              <a:ext cx="163545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3D698A8-2694-4693-97CA-FBD91F870D40}"/>
              </a:ext>
            </a:extLst>
          </p:cNvPr>
          <p:cNvGrpSpPr/>
          <p:nvPr/>
        </p:nvGrpSpPr>
        <p:grpSpPr>
          <a:xfrm>
            <a:off x="5343871" y="5667236"/>
            <a:ext cx="2833545" cy="228600"/>
            <a:chOff x="3697047" y="6642563"/>
            <a:chExt cx="2833545" cy="228600"/>
          </a:xfrm>
        </p:grpSpPr>
        <p:cxnSp>
          <p:nvCxnSpPr>
            <p:cNvPr id="297" name="Straight Connector 296"/>
            <p:cNvCxnSpPr/>
            <p:nvPr/>
          </p:nvCxnSpPr>
          <p:spPr>
            <a:xfrm flipH="1">
              <a:off x="3697047" y="6767016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Rounded Rectangle 297"/>
            <p:cNvSpPr/>
            <p:nvPr/>
          </p:nvSpPr>
          <p:spPr>
            <a:xfrm>
              <a:off x="4918880" y="6642563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99" name="Rounded Rectangle 298"/>
            <p:cNvSpPr/>
            <p:nvPr/>
          </p:nvSpPr>
          <p:spPr>
            <a:xfrm>
              <a:off x="4438472" y="6642563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93" name="Rounded Rectangle 292"/>
            <p:cNvSpPr/>
            <p:nvPr/>
          </p:nvSpPr>
          <p:spPr>
            <a:xfrm>
              <a:off x="4765419" y="6642563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294" name="Rounded Rectangle 293"/>
            <p:cNvSpPr/>
            <p:nvPr/>
          </p:nvSpPr>
          <p:spPr>
            <a:xfrm flipH="1">
              <a:off x="4608338" y="6642563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95" name="Rounded Rectangle 294"/>
            <p:cNvSpPr/>
            <p:nvPr/>
          </p:nvSpPr>
          <p:spPr>
            <a:xfrm flipH="1">
              <a:off x="4270045" y="6642563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96" name="Rounded Rectangle 295"/>
            <p:cNvSpPr/>
            <p:nvPr/>
          </p:nvSpPr>
          <p:spPr>
            <a:xfrm flipH="1">
              <a:off x="4111272" y="6642563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0" name="Rounded Rectangle 299"/>
            <p:cNvSpPr/>
            <p:nvPr/>
          </p:nvSpPr>
          <p:spPr>
            <a:xfrm flipH="1">
              <a:off x="3761096" y="6642563"/>
              <a:ext cx="329110" cy="228600"/>
            </a:xfrm>
            <a:prstGeom prst="roundRect">
              <a:avLst/>
            </a:prstGeom>
            <a:pattFill prst="dkVert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0AE70D7-D480-420D-8558-4CA27BFF9A79}"/>
              </a:ext>
            </a:extLst>
          </p:cNvPr>
          <p:cNvGrpSpPr/>
          <p:nvPr/>
        </p:nvGrpSpPr>
        <p:grpSpPr>
          <a:xfrm>
            <a:off x="5375458" y="6224462"/>
            <a:ext cx="2833545" cy="230259"/>
            <a:chOff x="3382827" y="7257138"/>
            <a:chExt cx="2833545" cy="230259"/>
          </a:xfrm>
        </p:grpSpPr>
        <p:cxnSp>
          <p:nvCxnSpPr>
            <p:cNvPr id="314" name="Straight Connector 313"/>
            <p:cNvCxnSpPr/>
            <p:nvPr/>
          </p:nvCxnSpPr>
          <p:spPr>
            <a:xfrm flipH="1">
              <a:off x="3382827" y="7384538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Rounded Rectangle 314"/>
            <p:cNvSpPr/>
            <p:nvPr/>
          </p:nvSpPr>
          <p:spPr>
            <a:xfrm>
              <a:off x="3733800" y="7257138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3" name="Rounded Rectangle 312"/>
            <p:cNvSpPr/>
            <p:nvPr/>
          </p:nvSpPr>
          <p:spPr>
            <a:xfrm>
              <a:off x="3615520" y="7257139"/>
              <a:ext cx="100862" cy="2286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9" name="Rounded Rectangle 308"/>
            <p:cNvSpPr/>
            <p:nvPr/>
          </p:nvSpPr>
          <p:spPr>
            <a:xfrm>
              <a:off x="3435824" y="7258797"/>
              <a:ext cx="164555" cy="228600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D1A866-8D12-4E37-B115-5CC628857F6B}"/>
              </a:ext>
            </a:extLst>
          </p:cNvPr>
          <p:cNvGrpSpPr/>
          <p:nvPr/>
        </p:nvGrpSpPr>
        <p:grpSpPr>
          <a:xfrm>
            <a:off x="5369909" y="3385675"/>
            <a:ext cx="2833545" cy="228600"/>
            <a:chOff x="4239407" y="4126675"/>
            <a:chExt cx="2833545" cy="228600"/>
          </a:xfrm>
        </p:grpSpPr>
        <p:cxnSp>
          <p:nvCxnSpPr>
            <p:cNvPr id="319" name="Straight Connector 318"/>
            <p:cNvCxnSpPr/>
            <p:nvPr/>
          </p:nvCxnSpPr>
          <p:spPr>
            <a:xfrm>
              <a:off x="4239407" y="4254727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0" name="Rounded Rectangle 319"/>
            <p:cNvSpPr/>
            <p:nvPr/>
          </p:nvSpPr>
          <p:spPr>
            <a:xfrm flipH="1">
              <a:off x="4432762" y="4126675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8" name="Rounded Rectangle 317"/>
            <p:cNvSpPr/>
            <p:nvPr/>
          </p:nvSpPr>
          <p:spPr>
            <a:xfrm>
              <a:off x="4293822" y="4126675"/>
              <a:ext cx="116228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92DA719-7B5A-451F-9538-D759AEEA2FE9}"/>
              </a:ext>
            </a:extLst>
          </p:cNvPr>
          <p:cNvGrpSpPr/>
          <p:nvPr/>
        </p:nvGrpSpPr>
        <p:grpSpPr>
          <a:xfrm>
            <a:off x="5386313" y="6493044"/>
            <a:ext cx="2833545" cy="228600"/>
            <a:chOff x="3589722" y="7721758"/>
            <a:chExt cx="2833545" cy="228600"/>
          </a:xfrm>
        </p:grpSpPr>
        <p:cxnSp>
          <p:nvCxnSpPr>
            <p:cNvPr id="333" name="Straight Connector 332"/>
            <p:cNvCxnSpPr/>
            <p:nvPr/>
          </p:nvCxnSpPr>
          <p:spPr>
            <a:xfrm flipH="1">
              <a:off x="3589722" y="784371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Rounded Rectangle 337"/>
            <p:cNvSpPr/>
            <p:nvPr/>
          </p:nvSpPr>
          <p:spPr>
            <a:xfrm>
              <a:off x="4614381" y="7721758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9" name="Rounded Rectangle 338"/>
            <p:cNvSpPr/>
            <p:nvPr/>
          </p:nvSpPr>
          <p:spPr>
            <a:xfrm>
              <a:off x="4134858" y="7721758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6" name="Rounded Rectangle 325"/>
            <p:cNvSpPr/>
            <p:nvPr/>
          </p:nvSpPr>
          <p:spPr>
            <a:xfrm>
              <a:off x="4454981" y="7721758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327" name="Rounded Rectangle 326"/>
            <p:cNvSpPr/>
            <p:nvPr/>
          </p:nvSpPr>
          <p:spPr>
            <a:xfrm flipH="1">
              <a:off x="4291076" y="7721758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2" name="Rounded Rectangle 331"/>
            <p:cNvSpPr/>
            <p:nvPr/>
          </p:nvSpPr>
          <p:spPr>
            <a:xfrm flipH="1">
              <a:off x="3978629" y="7721758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4" name="Rounded Rectangle 323"/>
            <p:cNvSpPr/>
            <p:nvPr/>
          </p:nvSpPr>
          <p:spPr>
            <a:xfrm flipH="1">
              <a:off x="3630304" y="7721758"/>
              <a:ext cx="329110" cy="228600"/>
            </a:xfrm>
            <a:prstGeom prst="roundRect">
              <a:avLst/>
            </a:prstGeom>
            <a:pattFill prst="dkVert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EB548DB-DA35-442F-8FEB-331D903E7823}"/>
              </a:ext>
            </a:extLst>
          </p:cNvPr>
          <p:cNvGrpSpPr/>
          <p:nvPr/>
        </p:nvGrpSpPr>
        <p:grpSpPr>
          <a:xfrm>
            <a:off x="5378630" y="6766896"/>
            <a:ext cx="2833545" cy="228600"/>
            <a:chOff x="3360247" y="8049954"/>
            <a:chExt cx="2833545" cy="228600"/>
          </a:xfrm>
        </p:grpSpPr>
        <p:cxnSp>
          <p:nvCxnSpPr>
            <p:cNvPr id="348" name="Straight Connector 347"/>
            <p:cNvCxnSpPr/>
            <p:nvPr/>
          </p:nvCxnSpPr>
          <p:spPr>
            <a:xfrm flipH="1">
              <a:off x="3360247" y="8171909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9" name="Rounded Rectangle 348"/>
            <p:cNvSpPr/>
            <p:nvPr/>
          </p:nvSpPr>
          <p:spPr>
            <a:xfrm>
              <a:off x="4052248" y="804995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50" name="Rounded Rectangle 349"/>
            <p:cNvSpPr/>
            <p:nvPr/>
          </p:nvSpPr>
          <p:spPr>
            <a:xfrm>
              <a:off x="3601872" y="8049954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4" name="Rounded Rectangle 343"/>
            <p:cNvSpPr/>
            <p:nvPr/>
          </p:nvSpPr>
          <p:spPr>
            <a:xfrm>
              <a:off x="3918177" y="8049954"/>
              <a:ext cx="116228" cy="228600"/>
            </a:xfrm>
            <a:prstGeom prst="roundRect">
              <a:avLst/>
            </a:prstGeom>
            <a:pattFill prst="dkHorz">
              <a:fgClr>
                <a:srgbClr val="00FF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346" name="Rounded Rectangle 345"/>
            <p:cNvSpPr/>
            <p:nvPr/>
          </p:nvSpPr>
          <p:spPr>
            <a:xfrm flipH="1">
              <a:off x="3761096" y="8049954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7" name="Rounded Rectangle 346"/>
            <p:cNvSpPr/>
            <p:nvPr/>
          </p:nvSpPr>
          <p:spPr>
            <a:xfrm flipH="1">
              <a:off x="3415352" y="8049954"/>
              <a:ext cx="163545" cy="228600"/>
            </a:xfrm>
            <a:prstGeom prst="roundRect">
              <a:avLst/>
            </a:prstGeom>
            <a:pattFill prst="pct90">
              <a:fgClr>
                <a:srgbClr val="6633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3693DA5-A11A-499D-BBF5-C5472FDB1B71}"/>
              </a:ext>
            </a:extLst>
          </p:cNvPr>
          <p:cNvGrpSpPr/>
          <p:nvPr/>
        </p:nvGrpSpPr>
        <p:grpSpPr>
          <a:xfrm>
            <a:off x="5378630" y="7058201"/>
            <a:ext cx="2833545" cy="228600"/>
            <a:chOff x="3438986" y="8369654"/>
            <a:chExt cx="2833545" cy="228600"/>
          </a:xfrm>
        </p:grpSpPr>
        <p:cxnSp>
          <p:nvCxnSpPr>
            <p:cNvPr id="354" name="Straight Connector 353"/>
            <p:cNvCxnSpPr/>
            <p:nvPr/>
          </p:nvCxnSpPr>
          <p:spPr>
            <a:xfrm flipH="1">
              <a:off x="3438986" y="8490241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Rounded Rectangle 354"/>
            <p:cNvSpPr/>
            <p:nvPr/>
          </p:nvSpPr>
          <p:spPr>
            <a:xfrm>
              <a:off x="3484728" y="836965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3" name="Rounded Rectangle 352"/>
            <p:cNvSpPr/>
            <p:nvPr/>
          </p:nvSpPr>
          <p:spPr>
            <a:xfrm>
              <a:off x="4738789" y="836965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6" name="Rounded Rectangle 355"/>
            <p:cNvSpPr/>
            <p:nvPr/>
          </p:nvSpPr>
          <p:spPr>
            <a:xfrm>
              <a:off x="5595378" y="8369654"/>
              <a:ext cx="177213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7" name="Rounded Rectangle 356"/>
            <p:cNvSpPr/>
            <p:nvPr/>
          </p:nvSpPr>
          <p:spPr>
            <a:xfrm>
              <a:off x="5792823" y="8369654"/>
              <a:ext cx="177213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8" name="Rounded Rectangle 357"/>
            <p:cNvSpPr/>
            <p:nvPr/>
          </p:nvSpPr>
          <p:spPr>
            <a:xfrm>
              <a:off x="4341371" y="8369654"/>
              <a:ext cx="177213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0" name="Rounded Rectangle 359"/>
            <p:cNvSpPr/>
            <p:nvPr/>
          </p:nvSpPr>
          <p:spPr>
            <a:xfrm>
              <a:off x="4538816" y="8369654"/>
              <a:ext cx="177213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84DD526-254D-4C4D-898A-CB1A2B4B56FF}"/>
              </a:ext>
            </a:extLst>
          </p:cNvPr>
          <p:cNvGrpSpPr/>
          <p:nvPr/>
        </p:nvGrpSpPr>
        <p:grpSpPr>
          <a:xfrm>
            <a:off x="5371806" y="7325546"/>
            <a:ext cx="2833545" cy="239740"/>
            <a:chOff x="3543745" y="8666318"/>
            <a:chExt cx="2833545" cy="239740"/>
          </a:xfrm>
        </p:grpSpPr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1CB392A9-2796-4C1E-BCAE-B27E7EC66BBA}"/>
                </a:ext>
              </a:extLst>
            </p:cNvPr>
            <p:cNvCxnSpPr/>
            <p:nvPr/>
          </p:nvCxnSpPr>
          <p:spPr>
            <a:xfrm flipH="1">
              <a:off x="3543745" y="8776648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1" name="Rounded Rectangle 370"/>
            <p:cNvSpPr/>
            <p:nvPr/>
          </p:nvSpPr>
          <p:spPr>
            <a:xfrm>
              <a:off x="4600432" y="8666318"/>
              <a:ext cx="838200" cy="226488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2" name="Rounded Rectangle 371"/>
            <p:cNvSpPr/>
            <p:nvPr/>
          </p:nvSpPr>
          <p:spPr>
            <a:xfrm>
              <a:off x="4117205" y="8666318"/>
              <a:ext cx="137160" cy="23974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9" name="Rounded Rectangle 368"/>
            <p:cNvSpPr/>
            <p:nvPr/>
          </p:nvSpPr>
          <p:spPr>
            <a:xfrm>
              <a:off x="3935257" y="8666318"/>
              <a:ext cx="153662" cy="226488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3" name="Rounded Rectangle 362"/>
            <p:cNvSpPr/>
            <p:nvPr/>
          </p:nvSpPr>
          <p:spPr>
            <a:xfrm>
              <a:off x="4444152" y="8666318"/>
              <a:ext cx="137160" cy="2272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364" name="Rounded Rectangle 363"/>
            <p:cNvSpPr/>
            <p:nvPr/>
          </p:nvSpPr>
          <p:spPr>
            <a:xfrm flipH="1">
              <a:off x="4280247" y="8666318"/>
              <a:ext cx="137160" cy="2272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7" name="Rounded Rectangle 366"/>
            <p:cNvSpPr/>
            <p:nvPr/>
          </p:nvSpPr>
          <p:spPr>
            <a:xfrm flipH="1">
              <a:off x="3584607" y="8666318"/>
              <a:ext cx="329110" cy="226487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3C876E7-87DD-405F-A330-1D0CAA3061BC}"/>
              </a:ext>
            </a:extLst>
          </p:cNvPr>
          <p:cNvGrpSpPr/>
          <p:nvPr/>
        </p:nvGrpSpPr>
        <p:grpSpPr>
          <a:xfrm>
            <a:off x="5357519" y="7630356"/>
            <a:ext cx="2833545" cy="228600"/>
            <a:chOff x="3501891" y="8915481"/>
            <a:chExt cx="2833545" cy="228600"/>
          </a:xfrm>
        </p:grpSpPr>
        <p:cxnSp>
          <p:nvCxnSpPr>
            <p:cNvPr id="378" name="Straight Connector 377"/>
            <p:cNvCxnSpPr/>
            <p:nvPr/>
          </p:nvCxnSpPr>
          <p:spPr>
            <a:xfrm flipH="1">
              <a:off x="3501891" y="902989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" name="Rounded Rectangle 378"/>
            <p:cNvSpPr/>
            <p:nvPr/>
          </p:nvSpPr>
          <p:spPr>
            <a:xfrm>
              <a:off x="4123810" y="891548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5" name="Rounded Rectangle 374"/>
            <p:cNvSpPr/>
            <p:nvPr/>
          </p:nvSpPr>
          <p:spPr>
            <a:xfrm>
              <a:off x="3720152" y="8915481"/>
              <a:ext cx="200042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6" name="Rounded Rectangle 375"/>
            <p:cNvSpPr/>
            <p:nvPr/>
          </p:nvSpPr>
          <p:spPr>
            <a:xfrm>
              <a:off x="3938715" y="8915481"/>
              <a:ext cx="164555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7" name="Rounded Rectangle 376"/>
            <p:cNvSpPr/>
            <p:nvPr/>
          </p:nvSpPr>
          <p:spPr>
            <a:xfrm>
              <a:off x="3540456" y="8915481"/>
              <a:ext cx="164555" cy="228600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BF6962F-4BAF-4815-B4A0-085F0BBAC6F5}"/>
              </a:ext>
            </a:extLst>
          </p:cNvPr>
          <p:cNvGrpSpPr/>
          <p:nvPr/>
        </p:nvGrpSpPr>
        <p:grpSpPr>
          <a:xfrm>
            <a:off x="5343017" y="7900740"/>
            <a:ext cx="3215447" cy="228600"/>
            <a:chOff x="3594194" y="9207210"/>
            <a:chExt cx="3215447" cy="228600"/>
          </a:xfrm>
        </p:grpSpPr>
        <p:cxnSp>
          <p:nvCxnSpPr>
            <p:cNvPr id="164" name="Straight Connector 163"/>
            <p:cNvCxnSpPr>
              <a:cxnSpLocks/>
            </p:cNvCxnSpPr>
            <p:nvPr/>
          </p:nvCxnSpPr>
          <p:spPr>
            <a:xfrm flipH="1">
              <a:off x="3594194" y="9322665"/>
              <a:ext cx="321544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ounded Rectangle 165"/>
            <p:cNvSpPr/>
            <p:nvPr/>
          </p:nvSpPr>
          <p:spPr>
            <a:xfrm>
              <a:off x="5914760" y="920721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5" name="Rounded Rectangle 244"/>
            <p:cNvSpPr/>
            <p:nvPr/>
          </p:nvSpPr>
          <p:spPr>
            <a:xfrm>
              <a:off x="3637128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6" name="Rounded Rectangle 245"/>
            <p:cNvSpPr/>
            <p:nvPr/>
          </p:nvSpPr>
          <p:spPr>
            <a:xfrm>
              <a:off x="3786800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4" name="Rounded Rectangle 253"/>
            <p:cNvSpPr/>
            <p:nvPr/>
          </p:nvSpPr>
          <p:spPr>
            <a:xfrm>
              <a:off x="3940688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8" name="Rounded Rectangle 487"/>
            <p:cNvSpPr/>
            <p:nvPr/>
          </p:nvSpPr>
          <p:spPr>
            <a:xfrm>
              <a:off x="4086134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8" name="Rounded Rectangle 247"/>
            <p:cNvSpPr/>
            <p:nvPr/>
          </p:nvSpPr>
          <p:spPr>
            <a:xfrm>
              <a:off x="4221795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9" name="Rounded Rectangle 248"/>
            <p:cNvSpPr/>
            <p:nvPr/>
          </p:nvSpPr>
          <p:spPr>
            <a:xfrm>
              <a:off x="4367482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9" name="Rounded Rectangle 488"/>
            <p:cNvSpPr/>
            <p:nvPr/>
          </p:nvSpPr>
          <p:spPr>
            <a:xfrm>
              <a:off x="4511392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7" name="Rounded Rectangle 246"/>
            <p:cNvSpPr/>
            <p:nvPr/>
          </p:nvSpPr>
          <p:spPr>
            <a:xfrm>
              <a:off x="4654751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0" name="Rounded Rectangle 249"/>
            <p:cNvSpPr/>
            <p:nvPr/>
          </p:nvSpPr>
          <p:spPr>
            <a:xfrm>
              <a:off x="4937389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1" name="Rounded Rectangle 250"/>
            <p:cNvSpPr/>
            <p:nvPr/>
          </p:nvSpPr>
          <p:spPr>
            <a:xfrm>
              <a:off x="5075948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0" name="Rounded Rectangle 489"/>
            <p:cNvSpPr/>
            <p:nvPr/>
          </p:nvSpPr>
          <p:spPr>
            <a:xfrm>
              <a:off x="4800491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0" name="Rounded Rectangle 379"/>
            <p:cNvSpPr/>
            <p:nvPr/>
          </p:nvSpPr>
          <p:spPr>
            <a:xfrm>
              <a:off x="5219147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1" name="Rounded Rectangle 380"/>
            <p:cNvSpPr/>
            <p:nvPr/>
          </p:nvSpPr>
          <p:spPr>
            <a:xfrm>
              <a:off x="5355682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3" name="Rounded Rectangle 382"/>
            <p:cNvSpPr/>
            <p:nvPr/>
          </p:nvSpPr>
          <p:spPr>
            <a:xfrm>
              <a:off x="5638320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9" name="Rounded Rectangle 388"/>
            <p:cNvSpPr/>
            <p:nvPr/>
          </p:nvSpPr>
          <p:spPr>
            <a:xfrm>
              <a:off x="5763231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91" name="Rounded Rectangle 390"/>
            <p:cNvSpPr/>
            <p:nvPr/>
          </p:nvSpPr>
          <p:spPr>
            <a:xfrm>
              <a:off x="5501422" y="9207210"/>
              <a:ext cx="137160" cy="228600"/>
            </a:xfrm>
            <a:prstGeom prst="roundRect">
              <a:avLst/>
            </a:prstGeom>
            <a:pattFill prst="dkVert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0BE8046-C515-4334-BA06-B255DA2DB2F0}"/>
              </a:ext>
            </a:extLst>
          </p:cNvPr>
          <p:cNvGrpSpPr/>
          <p:nvPr/>
        </p:nvGrpSpPr>
        <p:grpSpPr>
          <a:xfrm>
            <a:off x="5354895" y="8197587"/>
            <a:ext cx="2833545" cy="228600"/>
            <a:chOff x="3606072" y="9538177"/>
            <a:chExt cx="2833545" cy="228600"/>
          </a:xfrm>
        </p:grpSpPr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DB200870-2E57-4D15-8112-0CA5080DBDCA}"/>
                </a:ext>
              </a:extLst>
            </p:cNvPr>
            <p:cNvCxnSpPr/>
            <p:nvPr/>
          </p:nvCxnSpPr>
          <p:spPr>
            <a:xfrm flipH="1">
              <a:off x="3606072" y="965010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ounded Rectangle 425"/>
            <p:cNvSpPr/>
            <p:nvPr/>
          </p:nvSpPr>
          <p:spPr>
            <a:xfrm>
              <a:off x="5052719" y="953817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36" name="Rounded Rectangle 435"/>
            <p:cNvSpPr/>
            <p:nvPr/>
          </p:nvSpPr>
          <p:spPr>
            <a:xfrm>
              <a:off x="4614140" y="9538177"/>
              <a:ext cx="137160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7" name="Rounded Rectangle 416"/>
            <p:cNvSpPr/>
            <p:nvPr/>
          </p:nvSpPr>
          <p:spPr>
            <a:xfrm>
              <a:off x="4145584" y="9538177"/>
              <a:ext cx="137160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2" name="Rounded Rectangle 401"/>
            <p:cNvSpPr/>
            <p:nvPr/>
          </p:nvSpPr>
          <p:spPr>
            <a:xfrm>
              <a:off x="4913791" y="9538177"/>
              <a:ext cx="116228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>
                <a:solidFill>
                  <a:schemeClr val="tx1"/>
                </a:solidFill>
              </a:endParaRPr>
            </a:p>
          </p:txBody>
        </p:sp>
        <p:sp>
          <p:nvSpPr>
            <p:cNvPr id="407" name="Rounded Rectangle 406"/>
            <p:cNvSpPr/>
            <p:nvPr/>
          </p:nvSpPr>
          <p:spPr>
            <a:xfrm flipH="1">
              <a:off x="4763534" y="9538177"/>
              <a:ext cx="137160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3" name="Rounded Rectangle 412"/>
            <p:cNvSpPr/>
            <p:nvPr/>
          </p:nvSpPr>
          <p:spPr>
            <a:xfrm flipH="1">
              <a:off x="4443691" y="9538177"/>
              <a:ext cx="165053" cy="228600"/>
            </a:xfrm>
            <a:prstGeom prst="roundRect">
              <a:avLst/>
            </a:prstGeom>
            <a:pattFill prst="pct90">
              <a:fgClr>
                <a:srgbClr val="FF00F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4" name="Rounded Rectangle 413"/>
            <p:cNvSpPr/>
            <p:nvPr/>
          </p:nvSpPr>
          <p:spPr>
            <a:xfrm flipH="1">
              <a:off x="3999724" y="9538177"/>
              <a:ext cx="137160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5" name="Rounded Rectangle 414"/>
            <p:cNvSpPr/>
            <p:nvPr/>
          </p:nvSpPr>
          <p:spPr>
            <a:xfrm flipH="1">
              <a:off x="3647362" y="9538177"/>
              <a:ext cx="189147" cy="228600"/>
            </a:xfrm>
            <a:prstGeom prst="roundRect">
              <a:avLst/>
            </a:prstGeom>
            <a:pattFill prst="pct90">
              <a:fgClr>
                <a:srgbClr val="FF00F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37" name="Rounded Rectangle 436"/>
            <p:cNvSpPr/>
            <p:nvPr/>
          </p:nvSpPr>
          <p:spPr>
            <a:xfrm>
              <a:off x="3848315" y="9538177"/>
              <a:ext cx="137160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38" name="Rounded Rectangle 437"/>
            <p:cNvSpPr/>
            <p:nvPr/>
          </p:nvSpPr>
          <p:spPr>
            <a:xfrm flipH="1">
              <a:off x="4300657" y="9538177"/>
              <a:ext cx="137160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2616F2F-2407-4B42-B61D-0A5028CC98A9}"/>
              </a:ext>
            </a:extLst>
          </p:cNvPr>
          <p:cNvGrpSpPr/>
          <p:nvPr/>
        </p:nvGrpSpPr>
        <p:grpSpPr>
          <a:xfrm>
            <a:off x="5350695" y="8488733"/>
            <a:ext cx="2833545" cy="226487"/>
            <a:chOff x="3649295" y="9774731"/>
            <a:chExt cx="2833545" cy="226487"/>
          </a:xfrm>
        </p:grpSpPr>
        <p:cxnSp>
          <p:nvCxnSpPr>
            <p:cNvPr id="460" name="Straight Connector 459"/>
            <p:cNvCxnSpPr/>
            <p:nvPr/>
          </p:nvCxnSpPr>
          <p:spPr>
            <a:xfrm>
              <a:off x="3649295" y="988907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Rounded Rectangle 461"/>
            <p:cNvSpPr/>
            <p:nvPr/>
          </p:nvSpPr>
          <p:spPr>
            <a:xfrm flipH="1">
              <a:off x="5095651" y="9774731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64" name="Rounded Rectangle 463"/>
            <p:cNvSpPr/>
            <p:nvPr/>
          </p:nvSpPr>
          <p:spPr>
            <a:xfrm flipH="1">
              <a:off x="3686032" y="9774731"/>
              <a:ext cx="329110" cy="226487"/>
            </a:xfrm>
            <a:prstGeom prst="roundRect">
              <a:avLst/>
            </a:prstGeom>
            <a:pattFill prst="dkVert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5" name="Rounded Rectangle 464"/>
            <p:cNvSpPr/>
            <p:nvPr/>
          </p:nvSpPr>
          <p:spPr>
            <a:xfrm flipH="1">
              <a:off x="4030620" y="9774731"/>
              <a:ext cx="329110" cy="226487"/>
            </a:xfrm>
            <a:prstGeom prst="roundRect">
              <a:avLst/>
            </a:prstGeom>
            <a:pattFill prst="dkVert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6" name="Rounded Rectangle 465"/>
            <p:cNvSpPr/>
            <p:nvPr/>
          </p:nvSpPr>
          <p:spPr>
            <a:xfrm flipH="1">
              <a:off x="4384130" y="9774731"/>
              <a:ext cx="329110" cy="226487"/>
            </a:xfrm>
            <a:prstGeom prst="roundRect">
              <a:avLst/>
            </a:prstGeom>
            <a:pattFill prst="dkVert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8" name="Rounded Rectangle 467"/>
            <p:cNvSpPr/>
            <p:nvPr/>
          </p:nvSpPr>
          <p:spPr>
            <a:xfrm flipH="1">
              <a:off x="4738970" y="9774731"/>
              <a:ext cx="329110" cy="226487"/>
            </a:xfrm>
            <a:prstGeom prst="roundRect">
              <a:avLst/>
            </a:prstGeom>
            <a:pattFill prst="dkVert">
              <a:fgClr>
                <a:schemeClr val="accent3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87AA24B-C63B-47A0-AA0E-76BD304F9793}"/>
              </a:ext>
            </a:extLst>
          </p:cNvPr>
          <p:cNvGrpSpPr/>
          <p:nvPr/>
        </p:nvGrpSpPr>
        <p:grpSpPr>
          <a:xfrm>
            <a:off x="5358655" y="8773963"/>
            <a:ext cx="2833544" cy="228600"/>
            <a:chOff x="3789032" y="10087257"/>
            <a:chExt cx="2833544" cy="228600"/>
          </a:xfrm>
        </p:grpSpPr>
        <p:cxnSp>
          <p:nvCxnSpPr>
            <p:cNvPr id="493" name="Straight Connector 492"/>
            <p:cNvCxnSpPr>
              <a:cxnSpLocks/>
            </p:cNvCxnSpPr>
            <p:nvPr/>
          </p:nvCxnSpPr>
          <p:spPr>
            <a:xfrm flipH="1">
              <a:off x="3789032" y="10192622"/>
              <a:ext cx="283354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4" name="Rounded Rectangle 493"/>
            <p:cNvSpPr/>
            <p:nvPr/>
          </p:nvSpPr>
          <p:spPr>
            <a:xfrm>
              <a:off x="5078104" y="1008725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5" name="Rounded Rectangle 494"/>
            <p:cNvSpPr/>
            <p:nvPr/>
          </p:nvSpPr>
          <p:spPr>
            <a:xfrm>
              <a:off x="4155431" y="10087257"/>
              <a:ext cx="176781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" name="Rounded Rectangle 491"/>
            <p:cNvSpPr/>
            <p:nvPr/>
          </p:nvSpPr>
          <p:spPr>
            <a:xfrm>
              <a:off x="4347015" y="10087257"/>
              <a:ext cx="153662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73" name="Rounded Rectangle 472"/>
            <p:cNvSpPr/>
            <p:nvPr/>
          </p:nvSpPr>
          <p:spPr>
            <a:xfrm flipH="1">
              <a:off x="4939102" y="1008725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75" name="Rounded Rectangle 474"/>
            <p:cNvSpPr/>
            <p:nvPr/>
          </p:nvSpPr>
          <p:spPr>
            <a:xfrm flipH="1">
              <a:off x="4799865" y="1008725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77" name="Rounded Rectangle 476"/>
            <p:cNvSpPr/>
            <p:nvPr/>
          </p:nvSpPr>
          <p:spPr>
            <a:xfrm flipH="1">
              <a:off x="3825765" y="10087257"/>
              <a:ext cx="329110" cy="228600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6" name="Rounded Rectangle 495"/>
            <p:cNvSpPr/>
            <p:nvPr/>
          </p:nvSpPr>
          <p:spPr>
            <a:xfrm flipH="1">
              <a:off x="4655024" y="1008725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7" name="Rounded Rectangle 496"/>
            <p:cNvSpPr/>
            <p:nvPr/>
          </p:nvSpPr>
          <p:spPr>
            <a:xfrm flipH="1">
              <a:off x="4514715" y="1008725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C6C4F98-4138-4949-A08A-DC2B2ABCF66A}"/>
              </a:ext>
            </a:extLst>
          </p:cNvPr>
          <p:cNvGrpSpPr/>
          <p:nvPr/>
        </p:nvGrpSpPr>
        <p:grpSpPr>
          <a:xfrm>
            <a:off x="5365737" y="9328340"/>
            <a:ext cx="3115574" cy="228600"/>
            <a:chOff x="3637386" y="10321047"/>
            <a:chExt cx="3115574" cy="228600"/>
          </a:xfrm>
        </p:grpSpPr>
        <p:cxnSp>
          <p:nvCxnSpPr>
            <p:cNvPr id="503" name="Straight Connector 502"/>
            <p:cNvCxnSpPr>
              <a:cxnSpLocks/>
            </p:cNvCxnSpPr>
            <p:nvPr/>
          </p:nvCxnSpPr>
          <p:spPr>
            <a:xfrm flipH="1">
              <a:off x="3637386" y="10438392"/>
              <a:ext cx="311557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4" name="Rounded Rectangle 503"/>
            <p:cNvSpPr/>
            <p:nvPr/>
          </p:nvSpPr>
          <p:spPr>
            <a:xfrm>
              <a:off x="4139016" y="1032104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2" name="Rounded Rectangle 501"/>
            <p:cNvSpPr/>
            <p:nvPr/>
          </p:nvSpPr>
          <p:spPr>
            <a:xfrm>
              <a:off x="4995625" y="1032104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0" name="Rounded Rectangle 499"/>
            <p:cNvSpPr/>
            <p:nvPr/>
          </p:nvSpPr>
          <p:spPr>
            <a:xfrm>
              <a:off x="5855433" y="1032104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06" name="Rounded Rectangle 505"/>
            <p:cNvSpPr/>
            <p:nvPr/>
          </p:nvSpPr>
          <p:spPr>
            <a:xfrm flipH="1">
              <a:off x="3664176" y="10321047"/>
              <a:ext cx="329110" cy="228600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07" name="Rounded Rectangle 506"/>
            <p:cNvSpPr/>
            <p:nvPr/>
          </p:nvSpPr>
          <p:spPr>
            <a:xfrm flipH="1">
              <a:off x="4006209" y="1032104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13E3E4F-56E3-40FA-B352-0BC0A77031E5}"/>
              </a:ext>
            </a:extLst>
          </p:cNvPr>
          <p:cNvGrpSpPr/>
          <p:nvPr/>
        </p:nvGrpSpPr>
        <p:grpSpPr>
          <a:xfrm>
            <a:off x="5352624" y="9615989"/>
            <a:ext cx="2833545" cy="226488"/>
            <a:chOff x="3624273" y="10631372"/>
            <a:chExt cx="2833545" cy="226488"/>
          </a:xfrm>
        </p:grpSpPr>
        <p:cxnSp>
          <p:nvCxnSpPr>
            <p:cNvPr id="523" name="Straight Connector 522"/>
            <p:cNvCxnSpPr/>
            <p:nvPr/>
          </p:nvCxnSpPr>
          <p:spPr>
            <a:xfrm flipH="1">
              <a:off x="3624273" y="10751959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4" name="Rounded Rectangle 523"/>
            <p:cNvSpPr/>
            <p:nvPr/>
          </p:nvSpPr>
          <p:spPr>
            <a:xfrm>
              <a:off x="3664424" y="10631372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9" name="Rounded Rectangle 518"/>
            <p:cNvSpPr/>
            <p:nvPr/>
          </p:nvSpPr>
          <p:spPr>
            <a:xfrm>
              <a:off x="4521067" y="10631372"/>
              <a:ext cx="177213" cy="226488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0" name="Rounded Rectangle 519"/>
            <p:cNvSpPr/>
            <p:nvPr/>
          </p:nvSpPr>
          <p:spPr>
            <a:xfrm>
              <a:off x="4725336" y="10631372"/>
              <a:ext cx="177213" cy="226488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43" name="Rounded Rectangle 542"/>
          <p:cNvSpPr/>
          <p:nvPr/>
        </p:nvSpPr>
        <p:spPr>
          <a:xfrm>
            <a:off x="-721877" y="7899648"/>
            <a:ext cx="914400" cy="365760"/>
          </a:xfrm>
          <a:prstGeom prst="roundRect">
            <a:avLst/>
          </a:prstGeom>
          <a:pattFill prst="pct90">
            <a:fgClr>
              <a:srgbClr val="C000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GVQW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0556FE0-AE69-404F-AE9D-58F53E1A5E52}"/>
              </a:ext>
            </a:extLst>
          </p:cNvPr>
          <p:cNvGrpSpPr/>
          <p:nvPr/>
        </p:nvGrpSpPr>
        <p:grpSpPr>
          <a:xfrm>
            <a:off x="5343871" y="9895367"/>
            <a:ext cx="2833545" cy="228600"/>
            <a:chOff x="3649294" y="10949490"/>
            <a:chExt cx="2833545" cy="228600"/>
          </a:xfrm>
        </p:grpSpPr>
        <p:cxnSp>
          <p:nvCxnSpPr>
            <p:cNvPr id="529" name="Straight Connector 528"/>
            <p:cNvCxnSpPr/>
            <p:nvPr/>
          </p:nvCxnSpPr>
          <p:spPr>
            <a:xfrm flipH="1">
              <a:off x="3649294" y="11070805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0" name="Rounded Rectangle 529"/>
            <p:cNvSpPr/>
            <p:nvPr/>
          </p:nvSpPr>
          <p:spPr>
            <a:xfrm>
              <a:off x="4197824" y="1094949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27" name="Rounded Rectangle 526"/>
            <p:cNvSpPr/>
            <p:nvPr/>
          </p:nvSpPr>
          <p:spPr>
            <a:xfrm>
              <a:off x="5056496" y="10949490"/>
              <a:ext cx="177213" cy="228600"/>
            </a:xfrm>
            <a:prstGeom prst="roundRect">
              <a:avLst/>
            </a:prstGeom>
            <a:pattFill prst="pct90">
              <a:fgClr>
                <a:srgbClr val="C000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8" name="Rounded Rectangle 527"/>
            <p:cNvSpPr/>
            <p:nvPr/>
          </p:nvSpPr>
          <p:spPr>
            <a:xfrm>
              <a:off x="3698846" y="10949490"/>
              <a:ext cx="177213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4" name="Rounded Rectangle 543"/>
            <p:cNvSpPr/>
            <p:nvPr/>
          </p:nvSpPr>
          <p:spPr>
            <a:xfrm flipH="1">
              <a:off x="4047045" y="10949490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5" name="Rounded Rectangle 544"/>
            <p:cNvSpPr/>
            <p:nvPr/>
          </p:nvSpPr>
          <p:spPr>
            <a:xfrm flipH="1">
              <a:off x="3900984" y="10949490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BE4F79A-0A2C-4D37-BA1E-6A13750D8D23}"/>
              </a:ext>
            </a:extLst>
          </p:cNvPr>
          <p:cNvGrpSpPr/>
          <p:nvPr/>
        </p:nvGrpSpPr>
        <p:grpSpPr>
          <a:xfrm>
            <a:off x="5359416" y="5963310"/>
            <a:ext cx="2833545" cy="229261"/>
            <a:chOff x="3496618" y="6968690"/>
            <a:chExt cx="2833545" cy="229261"/>
          </a:xfrm>
        </p:grpSpPr>
        <p:cxnSp>
          <p:nvCxnSpPr>
            <p:cNvPr id="385" name="Straight Connector 384"/>
            <p:cNvCxnSpPr/>
            <p:nvPr/>
          </p:nvCxnSpPr>
          <p:spPr>
            <a:xfrm flipH="1">
              <a:off x="3496618" y="708822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Rounded Rectangle 385"/>
            <p:cNvSpPr/>
            <p:nvPr/>
          </p:nvSpPr>
          <p:spPr>
            <a:xfrm>
              <a:off x="4188720" y="696869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5" name="Rounded Rectangle 344"/>
            <p:cNvSpPr/>
            <p:nvPr/>
          </p:nvSpPr>
          <p:spPr>
            <a:xfrm>
              <a:off x="3998924" y="696869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5" name="Rounded Rectangle 364"/>
            <p:cNvSpPr/>
            <p:nvPr/>
          </p:nvSpPr>
          <p:spPr>
            <a:xfrm>
              <a:off x="3815717" y="696869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0" name="Rounded Rectangle 339"/>
            <p:cNvSpPr/>
            <p:nvPr/>
          </p:nvSpPr>
          <p:spPr>
            <a:xfrm>
              <a:off x="3550285" y="6968690"/>
              <a:ext cx="231932" cy="228600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486701"/>
              </p:ext>
            </p:extLst>
          </p:nvPr>
        </p:nvGraphicFramePr>
        <p:xfrm>
          <a:off x="381000" y="238125"/>
          <a:ext cx="4872212" cy="9918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2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NP_000496.2, NP_001284368.1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NP_001701.2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XP_006713229.1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NP_037379.1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NP_001245219.1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XP_011544121.1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XP_011514713.1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NP_000495.1, XP_005263772.1, </a:t>
                      </a:r>
                      <a:r>
                        <a:rPr lang="en-US" sz="1000" b="1" u="none" dirty="0">
                          <a:solidFill>
                            <a:schemeClr val="tx1"/>
                          </a:solidFill>
                        </a:rPr>
                        <a:t>NP_000122.1, NP_000124.1, XP_011535827.1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NP_872308.2, NP_001107859.1, NP_054777.2, NP_004253.1, NP_997290.2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NP_002649.1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NP_892028.1, NP_001275681.1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NP_001128571.1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NP_006601.2, NP_001724.3, NP_001870.3, NP_958850.1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NP_001193718.1, NP_001243246.1,</a:t>
                      </a:r>
                      <a:r>
                        <a:rPr lang="en-US" sz="10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XP_005271670.1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NP_002766.1, NP_444272.1, NP_710159.1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NP_004123.1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NP_002763.2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NP_003610.2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NP_000292.1, NP_001258662.1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NP_001269605.1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NP_001171534.1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NP_001010932.1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NP_000497.1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XP_011518939.1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NP_705837.1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NP_127509.1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NP_005568.2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NP_001265514.1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XP_011530232.1, XP_005262878.1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NP_068813.1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XP_011511056.1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65593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XP_011526280.1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XP_011518365.1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XP_011530222.1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  <p:grpSp>
        <p:nvGrpSpPr>
          <p:cNvPr id="311" name="Group 310">
            <a:extLst>
              <a:ext uri="{FF2B5EF4-FFF2-40B4-BE49-F238E27FC236}">
                <a16:creationId xmlns:a16="http://schemas.microsoft.com/office/drawing/2014/main" id="{983E4483-BE3B-4EC6-8E5B-7F9D93FF6B54}"/>
              </a:ext>
            </a:extLst>
          </p:cNvPr>
          <p:cNvGrpSpPr/>
          <p:nvPr/>
        </p:nvGrpSpPr>
        <p:grpSpPr>
          <a:xfrm>
            <a:off x="5355266" y="9035901"/>
            <a:ext cx="2833544" cy="228600"/>
            <a:chOff x="3789032" y="10087257"/>
            <a:chExt cx="2833544" cy="228600"/>
          </a:xfrm>
        </p:grpSpPr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2E4F9C0A-9C6B-4C03-A380-FEBB84809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9032" y="10192622"/>
              <a:ext cx="283354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ounded Rectangle 493">
              <a:extLst>
                <a:ext uri="{FF2B5EF4-FFF2-40B4-BE49-F238E27FC236}">
                  <a16:creationId xmlns:a16="http://schemas.microsoft.com/office/drawing/2014/main" id="{EC6B4180-2950-4776-8D72-77FB413BDAB2}"/>
                </a:ext>
              </a:extLst>
            </p:cNvPr>
            <p:cNvSpPr/>
            <p:nvPr/>
          </p:nvSpPr>
          <p:spPr>
            <a:xfrm>
              <a:off x="4982407" y="1008725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7" name="Rounded Rectangle 494">
              <a:extLst>
                <a:ext uri="{FF2B5EF4-FFF2-40B4-BE49-F238E27FC236}">
                  <a16:creationId xmlns:a16="http://schemas.microsoft.com/office/drawing/2014/main" id="{D0B0EE20-8A54-473D-AB96-D98B267C1FE5}"/>
                </a:ext>
              </a:extLst>
            </p:cNvPr>
            <p:cNvSpPr/>
            <p:nvPr/>
          </p:nvSpPr>
          <p:spPr>
            <a:xfrm>
              <a:off x="4155431" y="10087257"/>
              <a:ext cx="176781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1" name="Rounded Rectangle 491">
              <a:extLst>
                <a:ext uri="{FF2B5EF4-FFF2-40B4-BE49-F238E27FC236}">
                  <a16:creationId xmlns:a16="http://schemas.microsoft.com/office/drawing/2014/main" id="{FD5F45ED-B09D-4162-938E-0A24A51504E6}"/>
                </a:ext>
              </a:extLst>
            </p:cNvPr>
            <p:cNvSpPr/>
            <p:nvPr/>
          </p:nvSpPr>
          <p:spPr>
            <a:xfrm>
              <a:off x="4347015" y="10087257"/>
              <a:ext cx="153662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3" name="Rounded Rectangle 474">
              <a:extLst>
                <a:ext uri="{FF2B5EF4-FFF2-40B4-BE49-F238E27FC236}">
                  <a16:creationId xmlns:a16="http://schemas.microsoft.com/office/drawing/2014/main" id="{67486854-47DC-4721-B254-818D20DB4236}"/>
                </a:ext>
              </a:extLst>
            </p:cNvPr>
            <p:cNvSpPr/>
            <p:nvPr/>
          </p:nvSpPr>
          <p:spPr>
            <a:xfrm flipH="1">
              <a:off x="4799865" y="1008725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5" name="Rounded Rectangle 476">
              <a:extLst>
                <a:ext uri="{FF2B5EF4-FFF2-40B4-BE49-F238E27FC236}">
                  <a16:creationId xmlns:a16="http://schemas.microsoft.com/office/drawing/2014/main" id="{3682D617-BE2C-4404-A460-CCD526DF9B8D}"/>
                </a:ext>
              </a:extLst>
            </p:cNvPr>
            <p:cNvSpPr/>
            <p:nvPr/>
          </p:nvSpPr>
          <p:spPr>
            <a:xfrm flipH="1">
              <a:off x="3825765" y="10087257"/>
              <a:ext cx="329110" cy="228600"/>
            </a:xfrm>
            <a:prstGeom prst="round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8" name="Rounded Rectangle 495">
              <a:extLst>
                <a:ext uri="{FF2B5EF4-FFF2-40B4-BE49-F238E27FC236}">
                  <a16:creationId xmlns:a16="http://schemas.microsoft.com/office/drawing/2014/main" id="{1420A89D-B337-4B2B-965B-7431C2CB2D65}"/>
                </a:ext>
              </a:extLst>
            </p:cNvPr>
            <p:cNvSpPr/>
            <p:nvPr/>
          </p:nvSpPr>
          <p:spPr>
            <a:xfrm flipH="1">
              <a:off x="4655024" y="1008725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9" name="Rounded Rectangle 496">
              <a:extLst>
                <a:ext uri="{FF2B5EF4-FFF2-40B4-BE49-F238E27FC236}">
                  <a16:creationId xmlns:a16="http://schemas.microsoft.com/office/drawing/2014/main" id="{79CC4393-EF2A-44ED-8E4E-2EC54DDDB2CE}"/>
                </a:ext>
              </a:extLst>
            </p:cNvPr>
            <p:cNvSpPr/>
            <p:nvPr/>
          </p:nvSpPr>
          <p:spPr>
            <a:xfrm flipH="1">
              <a:off x="4514715" y="10087257"/>
              <a:ext cx="119837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9945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28600" y="188252"/>
            <a:ext cx="7848600" cy="77365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4F4914EB-0715-433F-BADA-717BCF1852B8}"/>
              </a:ext>
            </a:extLst>
          </p:cNvPr>
          <p:cNvSpPr/>
          <p:nvPr/>
        </p:nvSpPr>
        <p:spPr>
          <a:xfrm>
            <a:off x="1420505" y="243437"/>
            <a:ext cx="6428095" cy="19553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9FB034A-10E2-4CD9-B960-38C7C3E1FE96}"/>
              </a:ext>
            </a:extLst>
          </p:cNvPr>
          <p:cNvSpPr/>
          <p:nvPr/>
        </p:nvSpPr>
        <p:spPr>
          <a:xfrm>
            <a:off x="1408101" y="2497148"/>
            <a:ext cx="6440499" cy="123074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4774480" y="631136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89799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629052" y="316066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2028825" y="337079"/>
            <a:ext cx="2642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Trichoplax adhaerens </a:t>
            </a:r>
            <a:r>
              <a:rPr lang="en-US" sz="1400" dirty="0"/>
              <a:t>PID (N = 25)</a:t>
            </a:r>
          </a:p>
        </p:txBody>
      </p:sp>
      <p:grpSp>
        <p:nvGrpSpPr>
          <p:cNvPr id="172" name="Group 171"/>
          <p:cNvGrpSpPr/>
          <p:nvPr/>
        </p:nvGrpSpPr>
        <p:grpSpPr>
          <a:xfrm>
            <a:off x="4810909" y="1744893"/>
            <a:ext cx="2833545" cy="250435"/>
            <a:chOff x="3704278" y="2763181"/>
            <a:chExt cx="2833545" cy="250435"/>
          </a:xfrm>
        </p:grpSpPr>
        <p:grpSp>
          <p:nvGrpSpPr>
            <p:cNvPr id="173" name="Group 172"/>
            <p:cNvGrpSpPr/>
            <p:nvPr/>
          </p:nvGrpSpPr>
          <p:grpSpPr>
            <a:xfrm>
              <a:off x="3704278" y="2771723"/>
              <a:ext cx="2833545" cy="226487"/>
              <a:chOff x="3705510" y="914400"/>
              <a:chExt cx="2833545" cy="304800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Rounded Rectangle 176"/>
              <p:cNvSpPr/>
              <p:nvPr/>
            </p:nvSpPr>
            <p:spPr>
              <a:xfrm>
                <a:off x="3751241" y="91440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4" name="Rounded Rectangle 173"/>
            <p:cNvSpPr/>
            <p:nvPr/>
          </p:nvSpPr>
          <p:spPr>
            <a:xfrm>
              <a:off x="4632166" y="2763181"/>
              <a:ext cx="226809" cy="250435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381000" y="2757429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932043" y="2623757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Aque</a:t>
            </a:r>
            <a:r>
              <a:rPr lang="en-US" sz="1400" dirty="0"/>
              <a:t> PID (N = 3)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4728756" y="2957228"/>
            <a:ext cx="2833545" cy="250435"/>
            <a:chOff x="3704278" y="2763181"/>
            <a:chExt cx="2833545" cy="250435"/>
          </a:xfrm>
        </p:grpSpPr>
        <p:grpSp>
          <p:nvGrpSpPr>
            <p:cNvPr id="89" name="Group 88"/>
            <p:cNvGrpSpPr/>
            <p:nvPr/>
          </p:nvGrpSpPr>
          <p:grpSpPr>
            <a:xfrm>
              <a:off x="3704278" y="2771723"/>
              <a:ext cx="2833545" cy="226487"/>
              <a:chOff x="3705510" y="914401"/>
              <a:chExt cx="2833545" cy="304800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Rounded Rectangle 91"/>
              <p:cNvSpPr/>
              <p:nvPr/>
            </p:nvSpPr>
            <p:spPr>
              <a:xfrm>
                <a:off x="3751241" y="914401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0" name="Rounded Rectangle 89"/>
            <p:cNvSpPr/>
            <p:nvPr/>
          </p:nvSpPr>
          <p:spPr>
            <a:xfrm>
              <a:off x="4629145" y="2763181"/>
              <a:ext cx="226809" cy="250435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724400" y="3238500"/>
            <a:ext cx="2833545" cy="229261"/>
            <a:chOff x="4153790" y="4622482"/>
            <a:chExt cx="2833545" cy="229261"/>
          </a:xfrm>
        </p:grpSpPr>
        <p:grpSp>
          <p:nvGrpSpPr>
            <p:cNvPr id="104" name="Group 103"/>
            <p:cNvGrpSpPr/>
            <p:nvPr/>
          </p:nvGrpSpPr>
          <p:grpSpPr>
            <a:xfrm>
              <a:off x="4153790" y="4622482"/>
              <a:ext cx="2833545" cy="229261"/>
              <a:chOff x="3760102" y="1900568"/>
              <a:chExt cx="2833545" cy="229261"/>
            </a:xfrm>
          </p:grpSpPr>
          <p:grpSp>
            <p:nvGrpSpPr>
              <p:cNvPr id="112" name="Group 111"/>
              <p:cNvGrpSpPr/>
              <p:nvPr/>
            </p:nvGrpSpPr>
            <p:grpSpPr>
              <a:xfrm>
                <a:off x="3760102" y="1900568"/>
                <a:ext cx="2833545" cy="226487"/>
                <a:chOff x="3774247" y="1272617"/>
                <a:chExt cx="2833545" cy="304800"/>
              </a:xfrm>
            </p:grpSpPr>
            <p:cxnSp>
              <p:nvCxnSpPr>
                <p:cNvPr id="114" name="Straight Connector 113"/>
                <p:cNvCxnSpPr/>
                <p:nvPr/>
              </p:nvCxnSpPr>
              <p:spPr>
                <a:xfrm flipH="1">
                  <a:off x="3774247" y="14478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Rounded Rectangle 114"/>
                <p:cNvSpPr/>
                <p:nvPr/>
              </p:nvSpPr>
              <p:spPr>
                <a:xfrm>
                  <a:off x="5757401" y="1272617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6" name="Rounded Rectangle 105"/>
              <p:cNvSpPr/>
              <p:nvPr/>
            </p:nvSpPr>
            <p:spPr>
              <a:xfrm>
                <a:off x="5357530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Rounded Rectangle 106"/>
              <p:cNvSpPr/>
              <p:nvPr/>
            </p:nvSpPr>
            <p:spPr>
              <a:xfrm>
                <a:off x="5160460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Rounded Rectangle 107"/>
              <p:cNvSpPr/>
              <p:nvPr/>
            </p:nvSpPr>
            <p:spPr>
              <a:xfrm>
                <a:off x="4951813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Rounded Rectangle 108"/>
              <p:cNvSpPr/>
              <p:nvPr/>
            </p:nvSpPr>
            <p:spPr>
              <a:xfrm>
                <a:off x="4205740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Rounded Rectangle 109"/>
              <p:cNvSpPr/>
              <p:nvPr/>
            </p:nvSpPr>
            <p:spPr>
              <a:xfrm>
                <a:off x="4005616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Rounded Rectangle 110"/>
              <p:cNvSpPr/>
              <p:nvPr/>
            </p:nvSpPr>
            <p:spPr>
              <a:xfrm>
                <a:off x="3810000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6" name="Rounded Rectangle 115"/>
            <p:cNvSpPr/>
            <p:nvPr/>
          </p:nvSpPr>
          <p:spPr>
            <a:xfrm>
              <a:off x="5931445" y="4622482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>
              <a:off x="5173480" y="4622482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8" name="Rounded Rectangle 117"/>
            <p:cNvSpPr/>
            <p:nvPr/>
          </p:nvSpPr>
          <p:spPr>
            <a:xfrm>
              <a:off x="4991009" y="4622482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9" name="Rounded Rectangle 118"/>
            <p:cNvSpPr/>
            <p:nvPr/>
          </p:nvSpPr>
          <p:spPr>
            <a:xfrm>
              <a:off x="4805855" y="4622482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614EC93-5F37-4533-961C-C640CE83F111}"/>
              </a:ext>
            </a:extLst>
          </p:cNvPr>
          <p:cNvGrpSpPr/>
          <p:nvPr/>
        </p:nvGrpSpPr>
        <p:grpSpPr>
          <a:xfrm>
            <a:off x="4790262" y="926432"/>
            <a:ext cx="2833545" cy="228600"/>
            <a:chOff x="4135671" y="4062797"/>
            <a:chExt cx="2833545" cy="228600"/>
          </a:xfrm>
        </p:grpSpPr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6C7C59B-E654-441B-AB2C-8A9B26869E80}"/>
                </a:ext>
              </a:extLst>
            </p:cNvPr>
            <p:cNvCxnSpPr/>
            <p:nvPr/>
          </p:nvCxnSpPr>
          <p:spPr>
            <a:xfrm flipH="1">
              <a:off x="4135671" y="418807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ounded Rectangle 322">
              <a:extLst>
                <a:ext uri="{FF2B5EF4-FFF2-40B4-BE49-F238E27FC236}">
                  <a16:creationId xmlns:a16="http://schemas.microsoft.com/office/drawing/2014/main" id="{9098B734-471C-467F-9811-D1E9676F689F}"/>
                </a:ext>
              </a:extLst>
            </p:cNvPr>
            <p:cNvSpPr/>
            <p:nvPr/>
          </p:nvSpPr>
          <p:spPr>
            <a:xfrm>
              <a:off x="4736432" y="406279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4" name="Rounded Rectangle 368">
              <a:extLst>
                <a:ext uri="{FF2B5EF4-FFF2-40B4-BE49-F238E27FC236}">
                  <a16:creationId xmlns:a16="http://schemas.microsoft.com/office/drawing/2014/main" id="{7F63792B-7E87-4F38-A5B8-3C6164266A3E}"/>
                </a:ext>
              </a:extLst>
            </p:cNvPr>
            <p:cNvSpPr/>
            <p:nvPr/>
          </p:nvSpPr>
          <p:spPr>
            <a:xfrm>
              <a:off x="4188689" y="4062797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5" name="Rounded Rectangle 375">
              <a:extLst>
                <a:ext uri="{FF2B5EF4-FFF2-40B4-BE49-F238E27FC236}">
                  <a16:creationId xmlns:a16="http://schemas.microsoft.com/office/drawing/2014/main" id="{50527495-7042-497B-B735-DC0C6B189970}"/>
                </a:ext>
              </a:extLst>
            </p:cNvPr>
            <p:cNvSpPr/>
            <p:nvPr/>
          </p:nvSpPr>
          <p:spPr>
            <a:xfrm>
              <a:off x="4468418" y="4062797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104263D-D4B1-4515-A108-CD0D74B4B5FB}"/>
              </a:ext>
            </a:extLst>
          </p:cNvPr>
          <p:cNvGrpSpPr/>
          <p:nvPr/>
        </p:nvGrpSpPr>
        <p:grpSpPr>
          <a:xfrm>
            <a:off x="4760841" y="1190570"/>
            <a:ext cx="2833545" cy="228600"/>
            <a:chOff x="4135671" y="3116619"/>
            <a:chExt cx="2833545" cy="228600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E05A5F89-4FFA-45B8-8F34-AFC500399922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Rounded Rectangle 58">
              <a:extLst>
                <a:ext uri="{FF2B5EF4-FFF2-40B4-BE49-F238E27FC236}">
                  <a16:creationId xmlns:a16="http://schemas.microsoft.com/office/drawing/2014/main" id="{BB4B7DDD-BBF0-47ED-BE06-D2020BECACF9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08" name="Rounded Rectangle 60">
              <a:extLst>
                <a:ext uri="{FF2B5EF4-FFF2-40B4-BE49-F238E27FC236}">
                  <a16:creationId xmlns:a16="http://schemas.microsoft.com/office/drawing/2014/main" id="{0CA50634-4AB4-4911-AAE0-7E91B9326BF4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F18E670A-B560-401C-88FB-6F27F22C7431}"/>
              </a:ext>
            </a:extLst>
          </p:cNvPr>
          <p:cNvGrpSpPr/>
          <p:nvPr/>
        </p:nvGrpSpPr>
        <p:grpSpPr>
          <a:xfrm>
            <a:off x="4772493" y="1465859"/>
            <a:ext cx="2833545" cy="228600"/>
            <a:chOff x="4135671" y="3116619"/>
            <a:chExt cx="2833545" cy="228600"/>
          </a:xfrm>
        </p:grpSpPr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409EBAD5-D764-4A3E-999B-780DD36B9143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Rounded Rectangle 58">
              <a:extLst>
                <a:ext uri="{FF2B5EF4-FFF2-40B4-BE49-F238E27FC236}">
                  <a16:creationId xmlns:a16="http://schemas.microsoft.com/office/drawing/2014/main" id="{7AE98726-A57C-401F-8404-725DB550D2F1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ounded Rectangle 60">
              <a:extLst>
                <a:ext uri="{FF2B5EF4-FFF2-40B4-BE49-F238E27FC236}">
                  <a16:creationId xmlns:a16="http://schemas.microsoft.com/office/drawing/2014/main" id="{D08E9F52-AA94-475C-953D-3A92A90F5452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6C148445-171A-4D5C-B5D7-D80A0385FE5E}"/>
              </a:ext>
            </a:extLst>
          </p:cNvPr>
          <p:cNvSpPr/>
          <p:nvPr/>
        </p:nvSpPr>
        <p:spPr>
          <a:xfrm>
            <a:off x="1411299" y="3974101"/>
            <a:ext cx="6437301" cy="38056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AC2247A1-94EF-4A19-A837-6C9DFE1629BB}"/>
              </a:ext>
            </a:extLst>
          </p:cNvPr>
          <p:cNvSpPr txBox="1"/>
          <p:nvPr/>
        </p:nvSpPr>
        <p:spPr>
          <a:xfrm>
            <a:off x="381000" y="4593737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759127B-2F89-477B-BCD8-399B31F156BE}"/>
              </a:ext>
            </a:extLst>
          </p:cNvPr>
          <p:cNvSpPr txBox="1"/>
          <p:nvPr/>
        </p:nvSpPr>
        <p:spPr>
          <a:xfrm>
            <a:off x="1902581" y="4139552"/>
            <a:ext cx="1816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Mlei</a:t>
            </a:r>
            <a:r>
              <a:rPr lang="en-US" sz="1400" dirty="0"/>
              <a:t> Protein ID (N=20)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599EF08-7D60-4010-B902-2EBA22BECEB0}"/>
              </a:ext>
            </a:extLst>
          </p:cNvPr>
          <p:cNvGrpSpPr/>
          <p:nvPr/>
        </p:nvGrpSpPr>
        <p:grpSpPr>
          <a:xfrm>
            <a:off x="4686191" y="4435552"/>
            <a:ext cx="2833545" cy="226487"/>
            <a:chOff x="3705510" y="914400"/>
            <a:chExt cx="2833545" cy="304800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59606037-968D-49A5-9D40-5A81A3999B45}"/>
                </a:ext>
              </a:extLst>
            </p:cNvPr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ounded Rectangle 206">
              <a:extLst>
                <a:ext uri="{FF2B5EF4-FFF2-40B4-BE49-F238E27FC236}">
                  <a16:creationId xmlns:a16="http://schemas.microsoft.com/office/drawing/2014/main" id="{CD6E3F41-6A4A-4CCF-827D-7FD1E8F3C9A1}"/>
                </a:ext>
              </a:extLst>
            </p:cNvPr>
            <p:cNvSpPr/>
            <p:nvPr/>
          </p:nvSpPr>
          <p:spPr>
            <a:xfrm>
              <a:off x="3784702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FC1D9251-9D5D-4A1D-833C-3F88D700EFA0}"/>
              </a:ext>
            </a:extLst>
          </p:cNvPr>
          <p:cNvGrpSpPr/>
          <p:nvPr/>
        </p:nvGrpSpPr>
        <p:grpSpPr>
          <a:xfrm>
            <a:off x="4710255" y="6325972"/>
            <a:ext cx="2833545" cy="228600"/>
            <a:chOff x="4135671" y="4062797"/>
            <a:chExt cx="2833545" cy="228600"/>
          </a:xfrm>
        </p:grpSpPr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4297A762-2B27-407B-89FD-6DAB5C2A0A18}"/>
                </a:ext>
              </a:extLst>
            </p:cNvPr>
            <p:cNvCxnSpPr/>
            <p:nvPr/>
          </p:nvCxnSpPr>
          <p:spPr>
            <a:xfrm flipH="1">
              <a:off x="4135671" y="418807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ounded Rectangle 322">
              <a:extLst>
                <a:ext uri="{FF2B5EF4-FFF2-40B4-BE49-F238E27FC236}">
                  <a16:creationId xmlns:a16="http://schemas.microsoft.com/office/drawing/2014/main" id="{914BFB21-614D-47D9-A773-1882E1443D1F}"/>
                </a:ext>
              </a:extLst>
            </p:cNvPr>
            <p:cNvSpPr/>
            <p:nvPr/>
          </p:nvSpPr>
          <p:spPr>
            <a:xfrm>
              <a:off x="4651449" y="406279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6" name="Rounded Rectangle 368">
              <a:extLst>
                <a:ext uri="{FF2B5EF4-FFF2-40B4-BE49-F238E27FC236}">
                  <a16:creationId xmlns:a16="http://schemas.microsoft.com/office/drawing/2014/main" id="{CD418002-0583-4382-A7D3-F291FCEB183F}"/>
                </a:ext>
              </a:extLst>
            </p:cNvPr>
            <p:cNvSpPr/>
            <p:nvPr/>
          </p:nvSpPr>
          <p:spPr>
            <a:xfrm>
              <a:off x="4188689" y="4062797"/>
              <a:ext cx="182880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7" name="Rounded Rectangle 375">
              <a:extLst>
                <a:ext uri="{FF2B5EF4-FFF2-40B4-BE49-F238E27FC236}">
                  <a16:creationId xmlns:a16="http://schemas.microsoft.com/office/drawing/2014/main" id="{11CACB31-E0F0-48AE-B566-4065EE6E5199}"/>
                </a:ext>
              </a:extLst>
            </p:cNvPr>
            <p:cNvSpPr/>
            <p:nvPr/>
          </p:nvSpPr>
          <p:spPr>
            <a:xfrm>
              <a:off x="4383435" y="4062797"/>
              <a:ext cx="265176" cy="228600"/>
            </a:xfrm>
            <a:prstGeom prst="roundRect">
              <a:avLst/>
            </a:prstGeom>
            <a:pattFill prst="lgCheck">
              <a:fgClr>
                <a:srgbClr val="FF00F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E2FFCF4-4E61-4FCE-A9F1-985B226FDDAE}"/>
              </a:ext>
            </a:extLst>
          </p:cNvPr>
          <p:cNvGrpSpPr/>
          <p:nvPr/>
        </p:nvGrpSpPr>
        <p:grpSpPr>
          <a:xfrm flipH="1">
            <a:off x="4710255" y="6028415"/>
            <a:ext cx="2833545" cy="230713"/>
            <a:chOff x="2569338" y="3748667"/>
            <a:chExt cx="2833545" cy="230713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C8EEBFC0-2484-4DC7-9F3A-A14F73BCCF98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ounded Rectangle 269">
              <a:extLst>
                <a:ext uri="{FF2B5EF4-FFF2-40B4-BE49-F238E27FC236}">
                  <a16:creationId xmlns:a16="http://schemas.microsoft.com/office/drawing/2014/main" id="{280E1C89-AA03-49A7-B330-F7AC159D39D2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4" name="Rounded Rectangle 270">
              <a:extLst>
                <a:ext uri="{FF2B5EF4-FFF2-40B4-BE49-F238E27FC236}">
                  <a16:creationId xmlns:a16="http://schemas.microsoft.com/office/drawing/2014/main" id="{B82ACCE8-E4A4-400A-9E88-3C47C0EB4FAD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pattFill prst="dkVert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8782E15-4AF1-446C-AA25-E14C3597CFE3}"/>
              </a:ext>
            </a:extLst>
          </p:cNvPr>
          <p:cNvGrpSpPr/>
          <p:nvPr/>
        </p:nvGrpSpPr>
        <p:grpSpPr>
          <a:xfrm>
            <a:off x="4710255" y="6886989"/>
            <a:ext cx="2833545" cy="228600"/>
            <a:chOff x="5293056" y="4360623"/>
            <a:chExt cx="2833545" cy="228600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45B1A80B-31BE-4D82-9F41-0B6B54B4A7BC}"/>
                </a:ext>
              </a:extLst>
            </p:cNvPr>
            <p:cNvGrpSpPr/>
            <p:nvPr/>
          </p:nvGrpSpPr>
          <p:grpSpPr>
            <a:xfrm flipH="1">
              <a:off x="5293056" y="4360623"/>
              <a:ext cx="2833545" cy="228600"/>
              <a:chOff x="2569338" y="3748667"/>
              <a:chExt cx="2833545" cy="228600"/>
            </a:xfrm>
          </p:grpSpPr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A7F3F76C-1FEF-4391-9C16-CFD47441E10D}"/>
                  </a:ext>
                </a:extLst>
              </p:cNvPr>
              <p:cNvCxnSpPr/>
              <p:nvPr/>
            </p:nvCxnSpPr>
            <p:spPr>
              <a:xfrm>
                <a:off x="256933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Rounded Rectangle 269">
                <a:extLst>
                  <a:ext uri="{FF2B5EF4-FFF2-40B4-BE49-F238E27FC236}">
                    <a16:creationId xmlns:a16="http://schemas.microsoft.com/office/drawing/2014/main" id="{F4DE8C57-6555-47DC-85E5-763B2DE64D0D}"/>
                  </a:ext>
                </a:extLst>
              </p:cNvPr>
              <p:cNvSpPr/>
              <p:nvPr/>
            </p:nvSpPr>
            <p:spPr>
              <a:xfrm flipH="1">
                <a:off x="4495800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0" name="Rounded Rectangle 270">
                <a:extLst>
                  <a:ext uri="{FF2B5EF4-FFF2-40B4-BE49-F238E27FC236}">
                    <a16:creationId xmlns:a16="http://schemas.microsoft.com/office/drawing/2014/main" id="{C223B9D3-A624-4859-88D3-BA49E6D626F6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pattFill prst="dkVert">
                <a:fgClr>
                  <a:schemeClr val="accent6">
                    <a:lumMod val="7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7" name="Rounded Rectangle 270">
              <a:extLst>
                <a:ext uri="{FF2B5EF4-FFF2-40B4-BE49-F238E27FC236}">
                  <a16:creationId xmlns:a16="http://schemas.microsoft.com/office/drawing/2014/main" id="{B6E4E67B-FA9D-4DC4-B723-B77C53A96126}"/>
                </a:ext>
              </a:extLst>
            </p:cNvPr>
            <p:cNvSpPr/>
            <p:nvPr/>
          </p:nvSpPr>
          <p:spPr>
            <a:xfrm>
              <a:off x="6502976" y="4360623"/>
              <a:ext cx="26517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6F32688A-C450-4975-9D1A-42D4C6401180}"/>
              </a:ext>
            </a:extLst>
          </p:cNvPr>
          <p:cNvGrpSpPr/>
          <p:nvPr/>
        </p:nvGrpSpPr>
        <p:grpSpPr>
          <a:xfrm>
            <a:off x="4710255" y="5454024"/>
            <a:ext cx="2826543" cy="237744"/>
            <a:chOff x="7745104" y="988183"/>
            <a:chExt cx="2826543" cy="237744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D343CB52-1A90-46CF-B090-078C80386C83}"/>
                </a:ext>
              </a:extLst>
            </p:cNvPr>
            <p:cNvGrpSpPr/>
            <p:nvPr/>
          </p:nvGrpSpPr>
          <p:grpSpPr>
            <a:xfrm>
              <a:off x="7745104" y="988183"/>
              <a:ext cx="2826543" cy="237744"/>
              <a:chOff x="8158432" y="5877284"/>
              <a:chExt cx="2826543" cy="237744"/>
            </a:xfrm>
          </p:grpSpPr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A13686EE-130A-4AB4-994F-04213E40ADD6}"/>
                  </a:ext>
                </a:extLst>
              </p:cNvPr>
              <p:cNvCxnSpPr/>
              <p:nvPr/>
            </p:nvCxnSpPr>
            <p:spPr>
              <a:xfrm flipH="1">
                <a:off x="8158432" y="5999997"/>
                <a:ext cx="282654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8" name="Rounded Rectangle 466">
                <a:extLst>
                  <a:ext uri="{FF2B5EF4-FFF2-40B4-BE49-F238E27FC236}">
                    <a16:creationId xmlns:a16="http://schemas.microsoft.com/office/drawing/2014/main" id="{A3DD3042-7B7F-4A71-A5D0-FAF922C35AC8}"/>
                  </a:ext>
                </a:extLst>
              </p:cNvPr>
              <p:cNvSpPr/>
              <p:nvPr/>
            </p:nvSpPr>
            <p:spPr>
              <a:xfrm>
                <a:off x="8996961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Rounded Rectangle 460">
                <a:extLst>
                  <a:ext uri="{FF2B5EF4-FFF2-40B4-BE49-F238E27FC236}">
                    <a16:creationId xmlns:a16="http://schemas.microsoft.com/office/drawing/2014/main" id="{71F1B85D-59A9-4D54-8134-DF82087030C2}"/>
                  </a:ext>
                </a:extLst>
              </p:cNvPr>
              <p:cNvSpPr/>
              <p:nvPr/>
            </p:nvSpPr>
            <p:spPr>
              <a:xfrm>
                <a:off x="8603051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Rounded Rectangle 490">
                <a:extLst>
                  <a:ext uri="{FF2B5EF4-FFF2-40B4-BE49-F238E27FC236}">
                    <a16:creationId xmlns:a16="http://schemas.microsoft.com/office/drawing/2014/main" id="{F53E1A90-030B-4C47-9047-6271D636B00F}"/>
                  </a:ext>
                </a:extLst>
              </p:cNvPr>
              <p:cNvSpPr/>
              <p:nvPr/>
            </p:nvSpPr>
            <p:spPr>
              <a:xfrm>
                <a:off x="8797056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Rounded Rectangle 491">
                <a:extLst>
                  <a:ext uri="{FF2B5EF4-FFF2-40B4-BE49-F238E27FC236}">
                    <a16:creationId xmlns:a16="http://schemas.microsoft.com/office/drawing/2014/main" id="{2EDE998B-A521-43C6-943E-F4CE24C783A5}"/>
                  </a:ext>
                </a:extLst>
              </p:cNvPr>
              <p:cNvSpPr/>
              <p:nvPr/>
            </p:nvSpPr>
            <p:spPr>
              <a:xfrm>
                <a:off x="9828591" y="5877284"/>
                <a:ext cx="838200" cy="237744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2" name="Rounded Rectangle 441">
                <a:extLst>
                  <a:ext uri="{FF2B5EF4-FFF2-40B4-BE49-F238E27FC236}">
                    <a16:creationId xmlns:a16="http://schemas.microsoft.com/office/drawing/2014/main" id="{8EF4BBE6-1351-48AC-A535-F8DDADEDDA1F}"/>
                  </a:ext>
                </a:extLst>
              </p:cNvPr>
              <p:cNvSpPr/>
              <p:nvPr/>
            </p:nvSpPr>
            <p:spPr>
              <a:xfrm>
                <a:off x="9592335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Rounded Rectangle 443">
                <a:extLst>
                  <a:ext uri="{FF2B5EF4-FFF2-40B4-BE49-F238E27FC236}">
                    <a16:creationId xmlns:a16="http://schemas.microsoft.com/office/drawing/2014/main" id="{1AF8CC36-F30C-432B-B507-B0832F33E99F}"/>
                  </a:ext>
                </a:extLst>
              </p:cNvPr>
              <p:cNvSpPr/>
              <p:nvPr/>
            </p:nvSpPr>
            <p:spPr>
              <a:xfrm>
                <a:off x="9394208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Rounded Rectangle 442">
                <a:extLst>
                  <a:ext uri="{FF2B5EF4-FFF2-40B4-BE49-F238E27FC236}">
                    <a16:creationId xmlns:a16="http://schemas.microsoft.com/office/drawing/2014/main" id="{EAD9CBBD-D071-4383-BB1D-7F25EB555E7D}"/>
                  </a:ext>
                </a:extLst>
              </p:cNvPr>
              <p:cNvSpPr/>
              <p:nvPr/>
            </p:nvSpPr>
            <p:spPr>
              <a:xfrm>
                <a:off x="9181440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3" name="Rounded Rectangle 443">
              <a:extLst>
                <a:ext uri="{FF2B5EF4-FFF2-40B4-BE49-F238E27FC236}">
                  <a16:creationId xmlns:a16="http://schemas.microsoft.com/office/drawing/2014/main" id="{0F25221E-23F6-4AF7-ABCD-FBDA2826058D}"/>
                </a:ext>
              </a:extLst>
            </p:cNvPr>
            <p:cNvSpPr/>
            <p:nvPr/>
          </p:nvSpPr>
          <p:spPr>
            <a:xfrm>
              <a:off x="7998816" y="988183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4" name="Rounded Rectangle 442">
              <a:extLst>
                <a:ext uri="{FF2B5EF4-FFF2-40B4-BE49-F238E27FC236}">
                  <a16:creationId xmlns:a16="http://schemas.microsoft.com/office/drawing/2014/main" id="{2E442E54-D9BC-47AE-A99C-693FF83A9C69}"/>
                </a:ext>
              </a:extLst>
            </p:cNvPr>
            <p:cNvSpPr/>
            <p:nvPr/>
          </p:nvSpPr>
          <p:spPr>
            <a:xfrm>
              <a:off x="7786048" y="988183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171F75CD-6ED2-4893-BFEF-2E5598C34FC8}"/>
              </a:ext>
            </a:extLst>
          </p:cNvPr>
          <p:cNvGrpSpPr/>
          <p:nvPr/>
        </p:nvGrpSpPr>
        <p:grpSpPr>
          <a:xfrm>
            <a:off x="4710255" y="5743409"/>
            <a:ext cx="2826543" cy="237744"/>
            <a:chOff x="7745104" y="988183"/>
            <a:chExt cx="2826543" cy="237744"/>
          </a:xfrm>
        </p:grpSpPr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06E47946-42E8-44AB-A108-E71ABA3DB001}"/>
                </a:ext>
              </a:extLst>
            </p:cNvPr>
            <p:cNvGrpSpPr/>
            <p:nvPr/>
          </p:nvGrpSpPr>
          <p:grpSpPr>
            <a:xfrm>
              <a:off x="7745104" y="988183"/>
              <a:ext cx="2826543" cy="237744"/>
              <a:chOff x="8158432" y="5877284"/>
              <a:chExt cx="2826543" cy="237744"/>
            </a:xfrm>
          </p:grpSpPr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303C03B5-2E56-41BC-9761-0F305F410EB1}"/>
                  </a:ext>
                </a:extLst>
              </p:cNvPr>
              <p:cNvCxnSpPr/>
              <p:nvPr/>
            </p:nvCxnSpPr>
            <p:spPr>
              <a:xfrm flipH="1">
                <a:off x="8158432" y="5999997"/>
                <a:ext cx="282654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Rounded Rectangle 466">
                <a:extLst>
                  <a:ext uri="{FF2B5EF4-FFF2-40B4-BE49-F238E27FC236}">
                    <a16:creationId xmlns:a16="http://schemas.microsoft.com/office/drawing/2014/main" id="{F0DFC424-A31D-4B36-BE44-3F48CFBB1D98}"/>
                  </a:ext>
                </a:extLst>
              </p:cNvPr>
              <p:cNvSpPr/>
              <p:nvPr/>
            </p:nvSpPr>
            <p:spPr>
              <a:xfrm>
                <a:off x="8996961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Rounded Rectangle 460">
                <a:extLst>
                  <a:ext uri="{FF2B5EF4-FFF2-40B4-BE49-F238E27FC236}">
                    <a16:creationId xmlns:a16="http://schemas.microsoft.com/office/drawing/2014/main" id="{EBF1D99A-0B81-4321-9FCB-84E543D1DD57}"/>
                  </a:ext>
                </a:extLst>
              </p:cNvPr>
              <p:cNvSpPr/>
              <p:nvPr/>
            </p:nvSpPr>
            <p:spPr>
              <a:xfrm>
                <a:off x="8603051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Rounded Rectangle 490">
                <a:extLst>
                  <a:ext uri="{FF2B5EF4-FFF2-40B4-BE49-F238E27FC236}">
                    <a16:creationId xmlns:a16="http://schemas.microsoft.com/office/drawing/2014/main" id="{A1308E4C-7BE5-4BDF-93E9-B32255C62855}"/>
                  </a:ext>
                </a:extLst>
              </p:cNvPr>
              <p:cNvSpPr/>
              <p:nvPr/>
            </p:nvSpPr>
            <p:spPr>
              <a:xfrm>
                <a:off x="8797056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Rounded Rectangle 491">
                <a:extLst>
                  <a:ext uri="{FF2B5EF4-FFF2-40B4-BE49-F238E27FC236}">
                    <a16:creationId xmlns:a16="http://schemas.microsoft.com/office/drawing/2014/main" id="{C98EB3CB-E52E-4B76-9F4C-516D709989A3}"/>
                  </a:ext>
                </a:extLst>
              </p:cNvPr>
              <p:cNvSpPr/>
              <p:nvPr/>
            </p:nvSpPr>
            <p:spPr>
              <a:xfrm>
                <a:off x="9828591" y="5877284"/>
                <a:ext cx="838200" cy="237744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3" name="Rounded Rectangle 441">
                <a:extLst>
                  <a:ext uri="{FF2B5EF4-FFF2-40B4-BE49-F238E27FC236}">
                    <a16:creationId xmlns:a16="http://schemas.microsoft.com/office/drawing/2014/main" id="{D5BAE84A-9B3E-4060-BCD6-507B99604B05}"/>
                  </a:ext>
                </a:extLst>
              </p:cNvPr>
              <p:cNvSpPr/>
              <p:nvPr/>
            </p:nvSpPr>
            <p:spPr>
              <a:xfrm>
                <a:off x="9592335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Rounded Rectangle 443">
                <a:extLst>
                  <a:ext uri="{FF2B5EF4-FFF2-40B4-BE49-F238E27FC236}">
                    <a16:creationId xmlns:a16="http://schemas.microsoft.com/office/drawing/2014/main" id="{A5473F49-2908-4361-AB9E-AA3768EF9204}"/>
                  </a:ext>
                </a:extLst>
              </p:cNvPr>
              <p:cNvSpPr/>
              <p:nvPr/>
            </p:nvSpPr>
            <p:spPr>
              <a:xfrm>
                <a:off x="9394208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Rounded Rectangle 442">
                <a:extLst>
                  <a:ext uri="{FF2B5EF4-FFF2-40B4-BE49-F238E27FC236}">
                    <a16:creationId xmlns:a16="http://schemas.microsoft.com/office/drawing/2014/main" id="{1ECAB6F3-8571-4A99-80A3-31664C3FE364}"/>
                  </a:ext>
                </a:extLst>
              </p:cNvPr>
              <p:cNvSpPr/>
              <p:nvPr/>
            </p:nvSpPr>
            <p:spPr>
              <a:xfrm>
                <a:off x="9181440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6" name="Rounded Rectangle 443">
              <a:extLst>
                <a:ext uri="{FF2B5EF4-FFF2-40B4-BE49-F238E27FC236}">
                  <a16:creationId xmlns:a16="http://schemas.microsoft.com/office/drawing/2014/main" id="{5E7608D0-DF6C-40EE-AAA9-4797FDD13323}"/>
                </a:ext>
              </a:extLst>
            </p:cNvPr>
            <p:cNvSpPr/>
            <p:nvPr/>
          </p:nvSpPr>
          <p:spPr>
            <a:xfrm>
              <a:off x="7998816" y="988183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7" name="Rounded Rectangle 442">
              <a:extLst>
                <a:ext uri="{FF2B5EF4-FFF2-40B4-BE49-F238E27FC236}">
                  <a16:creationId xmlns:a16="http://schemas.microsoft.com/office/drawing/2014/main" id="{E040A14F-3A07-46AF-A96D-147B8761B763}"/>
                </a:ext>
              </a:extLst>
            </p:cNvPr>
            <p:cNvSpPr/>
            <p:nvPr/>
          </p:nvSpPr>
          <p:spPr>
            <a:xfrm>
              <a:off x="7786048" y="988183"/>
              <a:ext cx="178628" cy="237744"/>
            </a:xfrm>
            <a:prstGeom prst="roundRect">
              <a:avLst/>
            </a:prstGeom>
            <a:pattFill prst="dkHorz">
              <a:fgClr>
                <a:srgbClr val="CCFF33"/>
              </a:fgClr>
              <a:bgClr>
                <a:schemeClr val="tx1">
                  <a:lumMod val="85000"/>
                  <a:lumOff val="1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844EF68D-557A-4242-BA62-6ADB87E4A8CD}"/>
              </a:ext>
            </a:extLst>
          </p:cNvPr>
          <p:cNvGrpSpPr/>
          <p:nvPr/>
        </p:nvGrpSpPr>
        <p:grpSpPr>
          <a:xfrm flipH="1">
            <a:off x="4710255" y="4788943"/>
            <a:ext cx="2833545" cy="230713"/>
            <a:chOff x="2569338" y="3748667"/>
            <a:chExt cx="2833545" cy="230713"/>
          </a:xfrm>
        </p:grpSpPr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6A7687BA-99D7-472C-9696-131CB0CC6E4D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Rounded Rectangle 269">
              <a:extLst>
                <a:ext uri="{FF2B5EF4-FFF2-40B4-BE49-F238E27FC236}">
                  <a16:creationId xmlns:a16="http://schemas.microsoft.com/office/drawing/2014/main" id="{03E6F141-E5EB-4533-9F0D-D9B9DBC61120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9" name="Rounded Rectangle 270">
              <a:extLst>
                <a:ext uri="{FF2B5EF4-FFF2-40B4-BE49-F238E27FC236}">
                  <a16:creationId xmlns:a16="http://schemas.microsoft.com/office/drawing/2014/main" id="{9D376A30-7B5B-481E-A44C-8CCDE0807D83}"/>
                </a:ext>
              </a:extLst>
            </p:cNvPr>
            <p:cNvSpPr/>
            <p:nvPr/>
          </p:nvSpPr>
          <p:spPr>
            <a:xfrm flipH="1">
              <a:off x="4294503" y="3748667"/>
              <a:ext cx="182880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7B2558BA-AC63-4B2C-A8FC-620CA38726D0}"/>
              </a:ext>
            </a:extLst>
          </p:cNvPr>
          <p:cNvGrpSpPr/>
          <p:nvPr/>
        </p:nvGrpSpPr>
        <p:grpSpPr>
          <a:xfrm>
            <a:off x="4710255" y="5158736"/>
            <a:ext cx="2833545" cy="230713"/>
            <a:chOff x="4495800" y="5700605"/>
            <a:chExt cx="2833545" cy="230713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D8C31828-AFFD-4B25-AFC0-4A515BE0570C}"/>
                </a:ext>
              </a:extLst>
            </p:cNvPr>
            <p:cNvGrpSpPr/>
            <p:nvPr/>
          </p:nvGrpSpPr>
          <p:grpSpPr>
            <a:xfrm flipH="1">
              <a:off x="4495800" y="5700605"/>
              <a:ext cx="2833545" cy="230713"/>
              <a:chOff x="2841269" y="3748667"/>
              <a:chExt cx="2833545" cy="230713"/>
            </a:xfrm>
          </p:grpSpPr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5032EB99-6254-44CC-A619-93688652AC3D}"/>
                  </a:ext>
                </a:extLst>
              </p:cNvPr>
              <p:cNvCxnSpPr/>
              <p:nvPr/>
            </p:nvCxnSpPr>
            <p:spPr>
              <a:xfrm>
                <a:off x="2841269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Rounded Rectangle 269">
                <a:extLst>
                  <a:ext uri="{FF2B5EF4-FFF2-40B4-BE49-F238E27FC236}">
                    <a16:creationId xmlns:a16="http://schemas.microsoft.com/office/drawing/2014/main" id="{5F8DF51E-DCD5-4CD3-8A79-04C3B0F92FEC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5" name="Rounded Rectangle 270">
                <a:extLst>
                  <a:ext uri="{FF2B5EF4-FFF2-40B4-BE49-F238E27FC236}">
                    <a16:creationId xmlns:a16="http://schemas.microsoft.com/office/drawing/2014/main" id="{13B4A289-89FD-4BC7-B5A7-435F7F404940}"/>
                  </a:ext>
                </a:extLst>
              </p:cNvPr>
              <p:cNvSpPr/>
              <p:nvPr/>
            </p:nvSpPr>
            <p:spPr>
              <a:xfrm flipH="1">
                <a:off x="4294503" y="3748667"/>
                <a:ext cx="182880" cy="228600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2" name="Rounded Rectangle 270">
              <a:extLst>
                <a:ext uri="{FF2B5EF4-FFF2-40B4-BE49-F238E27FC236}">
                  <a16:creationId xmlns:a16="http://schemas.microsoft.com/office/drawing/2014/main" id="{5E3A53A6-DDE9-41F7-9BD0-4EE9522CAB91}"/>
                </a:ext>
              </a:extLst>
            </p:cNvPr>
            <p:cNvSpPr/>
            <p:nvPr/>
          </p:nvSpPr>
          <p:spPr>
            <a:xfrm>
              <a:off x="4534490" y="5700605"/>
              <a:ext cx="265176" cy="228600"/>
            </a:xfrm>
            <a:prstGeom prst="roundRect">
              <a:avLst/>
            </a:prstGeom>
            <a:pattFill prst="narHorz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19EF71B2-23CA-4605-AF03-659E196DA5BC}"/>
              </a:ext>
            </a:extLst>
          </p:cNvPr>
          <p:cNvGrpSpPr/>
          <p:nvPr/>
        </p:nvGrpSpPr>
        <p:grpSpPr>
          <a:xfrm>
            <a:off x="4710255" y="7176421"/>
            <a:ext cx="2833545" cy="228600"/>
            <a:chOff x="4135671" y="4062797"/>
            <a:chExt cx="2833545" cy="228600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288D0A3B-7152-4851-88D6-2B192294D131}"/>
                </a:ext>
              </a:extLst>
            </p:cNvPr>
            <p:cNvCxnSpPr/>
            <p:nvPr/>
          </p:nvCxnSpPr>
          <p:spPr>
            <a:xfrm flipH="1">
              <a:off x="4135671" y="418807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Rounded Rectangle 322">
              <a:extLst>
                <a:ext uri="{FF2B5EF4-FFF2-40B4-BE49-F238E27FC236}">
                  <a16:creationId xmlns:a16="http://schemas.microsoft.com/office/drawing/2014/main" id="{0CF0F40C-E888-43D3-87F6-F85CB98B7257}"/>
                </a:ext>
              </a:extLst>
            </p:cNvPr>
            <p:cNvSpPr/>
            <p:nvPr/>
          </p:nvSpPr>
          <p:spPr>
            <a:xfrm>
              <a:off x="4736432" y="4062797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9" name="Rounded Rectangle 368">
              <a:extLst>
                <a:ext uri="{FF2B5EF4-FFF2-40B4-BE49-F238E27FC236}">
                  <a16:creationId xmlns:a16="http://schemas.microsoft.com/office/drawing/2014/main" id="{865A94A1-F90B-499C-A2AA-6FD55A402523}"/>
                </a:ext>
              </a:extLst>
            </p:cNvPr>
            <p:cNvSpPr/>
            <p:nvPr/>
          </p:nvSpPr>
          <p:spPr>
            <a:xfrm>
              <a:off x="4188689" y="4062797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0" name="Rounded Rectangle 375">
              <a:extLst>
                <a:ext uri="{FF2B5EF4-FFF2-40B4-BE49-F238E27FC236}">
                  <a16:creationId xmlns:a16="http://schemas.microsoft.com/office/drawing/2014/main" id="{02ADB14B-BC7D-4868-A383-99526CB7EA6F}"/>
                </a:ext>
              </a:extLst>
            </p:cNvPr>
            <p:cNvSpPr/>
            <p:nvPr/>
          </p:nvSpPr>
          <p:spPr>
            <a:xfrm>
              <a:off x="4468418" y="4062797"/>
              <a:ext cx="26517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83A8B648-5BE2-4F07-8D75-B754959C2AD3}"/>
              </a:ext>
            </a:extLst>
          </p:cNvPr>
          <p:cNvGrpSpPr/>
          <p:nvPr/>
        </p:nvGrpSpPr>
        <p:grpSpPr>
          <a:xfrm flipH="1">
            <a:off x="4710255" y="6606480"/>
            <a:ext cx="2833545" cy="230713"/>
            <a:chOff x="2569338" y="3748667"/>
            <a:chExt cx="2833545" cy="230713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961B8230-C413-4B0E-98F4-34C1F6FF3D82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Rounded Rectangle 269">
              <a:extLst>
                <a:ext uri="{FF2B5EF4-FFF2-40B4-BE49-F238E27FC236}">
                  <a16:creationId xmlns:a16="http://schemas.microsoft.com/office/drawing/2014/main" id="{69AA8D92-836D-41F8-869F-2E5F9467EAC0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4" name="Rounded Rectangle 270">
              <a:extLst>
                <a:ext uri="{FF2B5EF4-FFF2-40B4-BE49-F238E27FC236}">
                  <a16:creationId xmlns:a16="http://schemas.microsoft.com/office/drawing/2014/main" id="{E9873CC7-0DA5-4C8B-8D3F-B447CFE1D7A5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5" name="Rounded Rectangle 31">
            <a:extLst>
              <a:ext uri="{FF2B5EF4-FFF2-40B4-BE49-F238E27FC236}">
                <a16:creationId xmlns:a16="http://schemas.microsoft.com/office/drawing/2014/main" id="{9E894563-162F-425D-AA75-7DA21E4A584A}"/>
              </a:ext>
            </a:extLst>
          </p:cNvPr>
          <p:cNvSpPr/>
          <p:nvPr/>
        </p:nvSpPr>
        <p:spPr>
          <a:xfrm>
            <a:off x="381000" y="4185410"/>
            <a:ext cx="914400" cy="365760"/>
          </a:xfrm>
          <a:prstGeom prst="roundRect">
            <a:avLst/>
          </a:prstGeom>
          <a:pattFill prst="dkVert">
            <a:fgClr>
              <a:schemeClr val="accent1">
                <a:lumMod val="60000"/>
                <a:lumOff val="40000"/>
              </a:schemeClr>
            </a:fgClr>
            <a:bgClr>
              <a:schemeClr val="accent5">
                <a:lumMod val="50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GRASP55_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65</a:t>
            </a:r>
          </a:p>
        </p:txBody>
      </p:sp>
      <p:sp>
        <p:nvSpPr>
          <p:cNvPr id="246" name="Rounded Rectangle 67">
            <a:extLst>
              <a:ext uri="{FF2B5EF4-FFF2-40B4-BE49-F238E27FC236}">
                <a16:creationId xmlns:a16="http://schemas.microsoft.com/office/drawing/2014/main" id="{B79B426C-A024-4285-A56F-62B673910A74}"/>
              </a:ext>
            </a:extLst>
          </p:cNvPr>
          <p:cNvSpPr/>
          <p:nvPr/>
        </p:nvSpPr>
        <p:spPr>
          <a:xfrm>
            <a:off x="381000" y="3386825"/>
            <a:ext cx="914400" cy="365760"/>
          </a:xfrm>
          <a:prstGeom prst="roundRect">
            <a:avLst/>
          </a:prstGeom>
          <a:pattFill prst="narHorz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GIY-YIG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7" name="Rounded Rectangle 79">
            <a:extLst>
              <a:ext uri="{FF2B5EF4-FFF2-40B4-BE49-F238E27FC236}">
                <a16:creationId xmlns:a16="http://schemas.microsoft.com/office/drawing/2014/main" id="{4EE08E1A-75FB-4DA1-8FCD-14DF7CDEC890}"/>
              </a:ext>
            </a:extLst>
          </p:cNvPr>
          <p:cNvSpPr/>
          <p:nvPr/>
        </p:nvSpPr>
        <p:spPr>
          <a:xfrm>
            <a:off x="381000" y="3784508"/>
            <a:ext cx="914400" cy="365760"/>
          </a:xfrm>
          <a:prstGeom prst="roundRect">
            <a:avLst/>
          </a:prstGeom>
          <a:pattFill prst="dkHorz">
            <a:fgClr>
              <a:srgbClr val="CCFF33"/>
            </a:fgClr>
            <a:bgClr>
              <a:schemeClr val="tx1">
                <a:lumMod val="85000"/>
                <a:lumOff val="15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highlight>
                  <a:srgbClr val="CCFF33"/>
                </a:highlight>
              </a:rPr>
              <a:t>LRR_8</a:t>
            </a:r>
          </a:p>
        </p:txBody>
      </p:sp>
      <p:sp>
        <p:nvSpPr>
          <p:cNvPr id="248" name="Rounded Rectangle 136">
            <a:extLst>
              <a:ext uri="{FF2B5EF4-FFF2-40B4-BE49-F238E27FC236}">
                <a16:creationId xmlns:a16="http://schemas.microsoft.com/office/drawing/2014/main" id="{6F25C1AE-D81A-4470-8A3B-01F075624BF1}"/>
              </a:ext>
            </a:extLst>
          </p:cNvPr>
          <p:cNvSpPr/>
          <p:nvPr/>
        </p:nvSpPr>
        <p:spPr>
          <a:xfrm>
            <a:off x="381000" y="4954709"/>
            <a:ext cx="914400" cy="365760"/>
          </a:xfrm>
          <a:prstGeom prst="roundRect">
            <a:avLst/>
          </a:prstGeom>
          <a:pattFill prst="lgCheck">
            <a:fgClr>
              <a:srgbClr val="FF00FF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GCC2_GCC3</a:t>
            </a:r>
          </a:p>
        </p:txBody>
      </p:sp>
      <p:sp>
        <p:nvSpPr>
          <p:cNvPr id="249" name="Rounded Rectangle 146">
            <a:extLst>
              <a:ext uri="{FF2B5EF4-FFF2-40B4-BE49-F238E27FC236}">
                <a16:creationId xmlns:a16="http://schemas.microsoft.com/office/drawing/2014/main" id="{CDAA3820-DB16-4508-B577-6F6B2E4A9237}"/>
              </a:ext>
            </a:extLst>
          </p:cNvPr>
          <p:cNvSpPr/>
          <p:nvPr/>
        </p:nvSpPr>
        <p:spPr>
          <a:xfrm>
            <a:off x="381000" y="4584322"/>
            <a:ext cx="914400" cy="365760"/>
          </a:xfrm>
          <a:prstGeom prst="roundRect">
            <a:avLst/>
          </a:prstGeom>
          <a:pattFill prst="dkVert">
            <a:fgClr>
              <a:schemeClr val="accent6">
                <a:lumMod val="75000"/>
              </a:schemeClr>
            </a:fgClr>
            <a:bgClr>
              <a:schemeClr val="tx1">
                <a:lumMod val="75000"/>
                <a:lumOff val="25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err="1">
                <a:solidFill>
                  <a:schemeClr val="bg1"/>
                </a:solidFill>
              </a:rPr>
              <a:t>Sipho_tail</a:t>
            </a:r>
            <a:endParaRPr lang="en-US" sz="13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319740"/>
              </p:ext>
            </p:extLst>
          </p:nvPr>
        </p:nvGraphicFramePr>
        <p:xfrm>
          <a:off x="1600410" y="619125"/>
          <a:ext cx="3048136" cy="1416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5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53232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53235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55983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58565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191783"/>
              </p:ext>
            </p:extLst>
          </p:nvPr>
        </p:nvGraphicFramePr>
        <p:xfrm>
          <a:off x="1521791" y="2945473"/>
          <a:ext cx="3138475" cy="566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6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XP_003387666.1, XP_003390728.1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XP_003386366.1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0" name="Table 119">
            <a:extLst>
              <a:ext uri="{FF2B5EF4-FFF2-40B4-BE49-F238E27FC236}">
                <a16:creationId xmlns:a16="http://schemas.microsoft.com/office/drawing/2014/main" id="{395735AF-0575-40E7-B799-15BA3A88D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15115"/>
              </p:ext>
            </p:extLst>
          </p:nvPr>
        </p:nvGraphicFramePr>
        <p:xfrm>
          <a:off x="1521790" y="4404973"/>
          <a:ext cx="3120583" cy="3007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90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ML15095a, ML033911a, ML06704a, ML006112a, ML00576a, ML002233a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ML11643a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ML216323a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ML142413a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ML279621a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ML223530a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ML398319a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ML00923a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ML00717a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6" name="Rounded Rectangle 22">
            <a:extLst>
              <a:ext uri="{FF2B5EF4-FFF2-40B4-BE49-F238E27FC236}">
                <a16:creationId xmlns:a16="http://schemas.microsoft.com/office/drawing/2014/main" id="{EAA78D77-BAE5-4616-AD85-F31B3DE6BEDF}"/>
              </a:ext>
            </a:extLst>
          </p:cNvPr>
          <p:cNvSpPr/>
          <p:nvPr/>
        </p:nvSpPr>
        <p:spPr>
          <a:xfrm>
            <a:off x="381000" y="1022557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1" name="Rounded Rectangle 1">
            <a:extLst>
              <a:ext uri="{FF2B5EF4-FFF2-40B4-BE49-F238E27FC236}">
                <a16:creationId xmlns:a16="http://schemas.microsoft.com/office/drawing/2014/main" id="{B08E1EC2-7049-4F33-9B49-4E78CB1F2E0A}"/>
              </a:ext>
            </a:extLst>
          </p:cNvPr>
          <p:cNvSpPr/>
          <p:nvPr/>
        </p:nvSpPr>
        <p:spPr>
          <a:xfrm>
            <a:off x="381000" y="22860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152" name="Rounded Rectangle 4">
            <a:extLst>
              <a:ext uri="{FF2B5EF4-FFF2-40B4-BE49-F238E27FC236}">
                <a16:creationId xmlns:a16="http://schemas.microsoft.com/office/drawing/2014/main" id="{25493D7D-AFF5-4518-9ACB-2B6BA48D4D08}"/>
              </a:ext>
            </a:extLst>
          </p:cNvPr>
          <p:cNvSpPr/>
          <p:nvPr/>
        </p:nvSpPr>
        <p:spPr>
          <a:xfrm>
            <a:off x="381000" y="625644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</a:t>
            </a:r>
          </a:p>
        </p:txBody>
      </p:sp>
      <p:sp>
        <p:nvSpPr>
          <p:cNvPr id="156" name="Rounded Rectangle 136">
            <a:extLst>
              <a:ext uri="{FF2B5EF4-FFF2-40B4-BE49-F238E27FC236}">
                <a16:creationId xmlns:a16="http://schemas.microsoft.com/office/drawing/2014/main" id="{A6510C75-282F-4F72-8239-1DAF80A8F777}"/>
              </a:ext>
            </a:extLst>
          </p:cNvPr>
          <p:cNvSpPr/>
          <p:nvPr/>
        </p:nvSpPr>
        <p:spPr>
          <a:xfrm>
            <a:off x="381000" y="3002482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157" name="Rounded Rectangle 139">
            <a:extLst>
              <a:ext uri="{FF2B5EF4-FFF2-40B4-BE49-F238E27FC236}">
                <a16:creationId xmlns:a16="http://schemas.microsoft.com/office/drawing/2014/main" id="{13A33D46-112C-4447-8DBB-A2C72B3551A8}"/>
              </a:ext>
            </a:extLst>
          </p:cNvPr>
          <p:cNvSpPr/>
          <p:nvPr/>
        </p:nvSpPr>
        <p:spPr>
          <a:xfrm>
            <a:off x="381000" y="1805779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158" name="Rounded Rectangle 186">
            <a:extLst>
              <a:ext uri="{FF2B5EF4-FFF2-40B4-BE49-F238E27FC236}">
                <a16:creationId xmlns:a16="http://schemas.microsoft.com/office/drawing/2014/main" id="{129B56C7-7070-4BFC-A22F-6E04E00E84E7}"/>
              </a:ext>
            </a:extLst>
          </p:cNvPr>
          <p:cNvSpPr/>
          <p:nvPr/>
        </p:nvSpPr>
        <p:spPr>
          <a:xfrm>
            <a:off x="381000" y="2219763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8" name="Rounded Rectangle 284">
            <a:extLst>
              <a:ext uri="{FF2B5EF4-FFF2-40B4-BE49-F238E27FC236}">
                <a16:creationId xmlns:a16="http://schemas.microsoft.com/office/drawing/2014/main" id="{9545F106-BE17-4007-A14C-F72C2D06F5B3}"/>
              </a:ext>
            </a:extLst>
          </p:cNvPr>
          <p:cNvSpPr/>
          <p:nvPr/>
        </p:nvSpPr>
        <p:spPr>
          <a:xfrm>
            <a:off x="381000" y="2608587"/>
            <a:ext cx="914400" cy="365760"/>
          </a:xfrm>
          <a:prstGeom prst="round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SRCR</a:t>
            </a:r>
          </a:p>
        </p:txBody>
      </p:sp>
      <p:sp>
        <p:nvSpPr>
          <p:cNvPr id="181" name="Rounded Rectangle 197">
            <a:extLst>
              <a:ext uri="{FF2B5EF4-FFF2-40B4-BE49-F238E27FC236}">
                <a16:creationId xmlns:a16="http://schemas.microsoft.com/office/drawing/2014/main" id="{11358015-C8FC-4C06-A5DB-05F7F5A36737}"/>
              </a:ext>
            </a:extLst>
          </p:cNvPr>
          <p:cNvSpPr/>
          <p:nvPr/>
        </p:nvSpPr>
        <p:spPr>
          <a:xfrm>
            <a:off x="381000" y="1409245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</p:spTree>
    <p:extLst>
      <p:ext uri="{BB962C8B-B14F-4D97-AF65-F5344CB8AC3E}">
        <p14:creationId xmlns:p14="http://schemas.microsoft.com/office/powerpoint/2010/main" val="3629291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904260" y="-457200"/>
            <a:ext cx="10810260" cy="1432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6457042" y="-74087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84285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60655" y="-38100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883631" y="-381000"/>
            <a:ext cx="3138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Anthopleura</a:t>
            </a:r>
            <a:r>
              <a:rPr lang="en-US" sz="1400" i="1" dirty="0"/>
              <a:t> </a:t>
            </a:r>
            <a:r>
              <a:rPr lang="en-US" sz="1400" i="1" dirty="0" err="1"/>
              <a:t>elegantissima</a:t>
            </a:r>
            <a:r>
              <a:rPr lang="en-US" sz="1400" dirty="0"/>
              <a:t> PID (N = 323)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A86A578-DCD5-450B-A4E3-B6364AAEC768}"/>
              </a:ext>
            </a:extLst>
          </p:cNvPr>
          <p:cNvGrpSpPr/>
          <p:nvPr/>
        </p:nvGrpSpPr>
        <p:grpSpPr>
          <a:xfrm>
            <a:off x="6486320" y="9457135"/>
            <a:ext cx="3191080" cy="228600"/>
            <a:chOff x="7860888" y="9679501"/>
            <a:chExt cx="3191080" cy="228600"/>
          </a:xfrm>
        </p:grpSpPr>
        <p:cxnSp>
          <p:nvCxnSpPr>
            <p:cNvPr id="623" name="Straight Connector 622"/>
            <p:cNvCxnSpPr/>
            <p:nvPr/>
          </p:nvCxnSpPr>
          <p:spPr>
            <a:xfrm>
              <a:off x="7860888" y="9789859"/>
              <a:ext cx="31910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4" name="Rounded Rectangle 623"/>
            <p:cNvSpPr/>
            <p:nvPr/>
          </p:nvSpPr>
          <p:spPr>
            <a:xfrm flipH="1">
              <a:off x="10108310" y="96795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22" name="Rounded Rectangle 621"/>
            <p:cNvSpPr/>
            <p:nvPr/>
          </p:nvSpPr>
          <p:spPr>
            <a:xfrm flipH="1">
              <a:off x="9117490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2" name="Rounded Rectangle 611"/>
            <p:cNvSpPr/>
            <p:nvPr/>
          </p:nvSpPr>
          <p:spPr>
            <a:xfrm flipH="1">
              <a:off x="9245412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3" name="Rounded Rectangle 612"/>
            <p:cNvSpPr/>
            <p:nvPr/>
          </p:nvSpPr>
          <p:spPr>
            <a:xfrm flipH="1">
              <a:off x="9387561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6" name="Rounded Rectangle 615"/>
            <p:cNvSpPr/>
            <p:nvPr/>
          </p:nvSpPr>
          <p:spPr>
            <a:xfrm flipH="1">
              <a:off x="8967456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7" name="Rounded Rectangle 616"/>
            <p:cNvSpPr/>
            <p:nvPr/>
          </p:nvSpPr>
          <p:spPr>
            <a:xfrm flipH="1">
              <a:off x="8833492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8" name="Rounded Rectangle 617"/>
            <p:cNvSpPr/>
            <p:nvPr/>
          </p:nvSpPr>
          <p:spPr>
            <a:xfrm flipH="1">
              <a:off x="8333060" y="9679501"/>
              <a:ext cx="11794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9" name="Rounded Rectangle 618"/>
            <p:cNvSpPr/>
            <p:nvPr/>
          </p:nvSpPr>
          <p:spPr>
            <a:xfrm flipH="1">
              <a:off x="8473287" y="9679501"/>
              <a:ext cx="11794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0" name="Rounded Rectangle 619"/>
            <p:cNvSpPr/>
            <p:nvPr/>
          </p:nvSpPr>
          <p:spPr>
            <a:xfrm flipH="1">
              <a:off x="8614936" y="9679501"/>
              <a:ext cx="182880" cy="228600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5" name="Rounded Rectangle 624"/>
            <p:cNvSpPr/>
            <p:nvPr/>
          </p:nvSpPr>
          <p:spPr>
            <a:xfrm>
              <a:off x="7907885" y="9679501"/>
              <a:ext cx="178628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6" name="Rounded Rectangle 625"/>
            <p:cNvSpPr/>
            <p:nvPr/>
          </p:nvSpPr>
          <p:spPr>
            <a:xfrm>
              <a:off x="8115538" y="9679501"/>
              <a:ext cx="178628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8" name="Rounded Rectangle 627"/>
            <p:cNvSpPr/>
            <p:nvPr/>
          </p:nvSpPr>
          <p:spPr>
            <a:xfrm flipH="1">
              <a:off x="9805371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9" name="Rounded Rectangle 628"/>
            <p:cNvSpPr/>
            <p:nvPr/>
          </p:nvSpPr>
          <p:spPr>
            <a:xfrm flipH="1">
              <a:off x="9960589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30" name="Rounded Rectangle 629"/>
            <p:cNvSpPr/>
            <p:nvPr/>
          </p:nvSpPr>
          <p:spPr>
            <a:xfrm flipH="1">
              <a:off x="9655337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31" name="Rounded Rectangle 630"/>
            <p:cNvSpPr/>
            <p:nvPr/>
          </p:nvSpPr>
          <p:spPr>
            <a:xfrm flipH="1">
              <a:off x="9524388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40" name="Group 739"/>
          <p:cNvGrpSpPr/>
          <p:nvPr/>
        </p:nvGrpSpPr>
        <p:grpSpPr>
          <a:xfrm flipH="1">
            <a:off x="6457042" y="1258442"/>
            <a:ext cx="2833545" cy="229261"/>
            <a:chOff x="3705510" y="1900568"/>
            <a:chExt cx="2833545" cy="229261"/>
          </a:xfrm>
        </p:grpSpPr>
        <p:grpSp>
          <p:nvGrpSpPr>
            <p:cNvPr id="741" name="Group 740"/>
            <p:cNvGrpSpPr/>
            <p:nvPr/>
          </p:nvGrpSpPr>
          <p:grpSpPr>
            <a:xfrm>
              <a:off x="3705510" y="1903342"/>
              <a:ext cx="2833545" cy="226487"/>
              <a:chOff x="3719655" y="1276350"/>
              <a:chExt cx="2833545" cy="304800"/>
            </a:xfrm>
          </p:grpSpPr>
          <p:cxnSp>
            <p:nvCxnSpPr>
              <p:cNvPr id="746" name="Straight Connector 745"/>
              <p:cNvCxnSpPr/>
              <p:nvPr/>
            </p:nvCxnSpPr>
            <p:spPr>
              <a:xfrm flipH="1">
                <a:off x="3719655" y="1447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7" name="Rounded Rectangle 746"/>
              <p:cNvSpPr/>
              <p:nvPr/>
            </p:nvSpPr>
            <p:spPr>
              <a:xfrm>
                <a:off x="5617689" y="127635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42" name="Rounded Rectangle 741"/>
            <p:cNvSpPr/>
            <p:nvPr/>
          </p:nvSpPr>
          <p:spPr>
            <a:xfrm>
              <a:off x="5364442" y="190056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3" name="Rounded Rectangle 742"/>
            <p:cNvSpPr/>
            <p:nvPr/>
          </p:nvSpPr>
          <p:spPr>
            <a:xfrm>
              <a:off x="5140076" y="190056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4" name="Rounded Rectangle 743"/>
            <p:cNvSpPr/>
            <p:nvPr/>
          </p:nvSpPr>
          <p:spPr>
            <a:xfrm>
              <a:off x="4917781" y="190056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5" name="Rounded Rectangle 744"/>
            <p:cNvSpPr/>
            <p:nvPr/>
          </p:nvSpPr>
          <p:spPr>
            <a:xfrm>
              <a:off x="4676684" y="190056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48" name="Group 747"/>
          <p:cNvGrpSpPr/>
          <p:nvPr/>
        </p:nvGrpSpPr>
        <p:grpSpPr>
          <a:xfrm flipH="1">
            <a:off x="6457042" y="3020001"/>
            <a:ext cx="2833545" cy="229261"/>
            <a:chOff x="3641342" y="1900568"/>
            <a:chExt cx="2833545" cy="229261"/>
          </a:xfrm>
        </p:grpSpPr>
        <p:grpSp>
          <p:nvGrpSpPr>
            <p:cNvPr id="749" name="Group 748"/>
            <p:cNvGrpSpPr/>
            <p:nvPr/>
          </p:nvGrpSpPr>
          <p:grpSpPr>
            <a:xfrm>
              <a:off x="3641342" y="1903342"/>
              <a:ext cx="2833545" cy="226487"/>
              <a:chOff x="3655487" y="1276350"/>
              <a:chExt cx="2833545" cy="304800"/>
            </a:xfrm>
          </p:grpSpPr>
          <p:cxnSp>
            <p:nvCxnSpPr>
              <p:cNvPr id="754" name="Straight Connector 753"/>
              <p:cNvCxnSpPr/>
              <p:nvPr/>
            </p:nvCxnSpPr>
            <p:spPr>
              <a:xfrm flipH="1">
                <a:off x="3655487" y="1447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5" name="Rounded Rectangle 754"/>
              <p:cNvSpPr/>
              <p:nvPr/>
            </p:nvSpPr>
            <p:spPr>
              <a:xfrm>
                <a:off x="5617689" y="127635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50" name="Rounded Rectangle 749"/>
            <p:cNvSpPr/>
            <p:nvPr/>
          </p:nvSpPr>
          <p:spPr>
            <a:xfrm>
              <a:off x="5364442" y="190056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1" name="Rounded Rectangle 750"/>
            <p:cNvSpPr/>
            <p:nvPr/>
          </p:nvSpPr>
          <p:spPr>
            <a:xfrm>
              <a:off x="5140076" y="190056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2" name="Rounded Rectangle 751"/>
            <p:cNvSpPr/>
            <p:nvPr/>
          </p:nvSpPr>
          <p:spPr>
            <a:xfrm>
              <a:off x="4904133" y="190056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6457042" y="3962400"/>
            <a:ext cx="2833545" cy="240264"/>
            <a:chOff x="3333806" y="3934118"/>
            <a:chExt cx="2833545" cy="240264"/>
          </a:xfrm>
        </p:grpSpPr>
        <p:grpSp>
          <p:nvGrpSpPr>
            <p:cNvPr id="654" name="Group 653"/>
            <p:cNvGrpSpPr/>
            <p:nvPr/>
          </p:nvGrpSpPr>
          <p:grpSpPr>
            <a:xfrm flipH="1">
              <a:off x="3333806" y="3934118"/>
              <a:ext cx="2833545" cy="240264"/>
              <a:chOff x="3637270" y="1900568"/>
              <a:chExt cx="2833545" cy="240264"/>
            </a:xfrm>
          </p:grpSpPr>
          <p:grpSp>
            <p:nvGrpSpPr>
              <p:cNvPr id="655" name="Group 654"/>
              <p:cNvGrpSpPr/>
              <p:nvPr/>
            </p:nvGrpSpPr>
            <p:grpSpPr>
              <a:xfrm>
                <a:off x="3637270" y="1900568"/>
                <a:ext cx="2833545" cy="240264"/>
                <a:chOff x="3661341" y="2810145"/>
                <a:chExt cx="2833545" cy="240264"/>
              </a:xfrm>
            </p:grpSpPr>
            <p:grpSp>
              <p:nvGrpSpPr>
                <p:cNvPr id="662" name="Group 661"/>
                <p:cNvGrpSpPr/>
                <p:nvPr/>
              </p:nvGrpSpPr>
              <p:grpSpPr>
                <a:xfrm>
                  <a:off x="3661341" y="2810145"/>
                  <a:ext cx="2833545" cy="226487"/>
                  <a:chOff x="3651415" y="1272617"/>
                  <a:chExt cx="2833545" cy="304800"/>
                </a:xfrm>
              </p:grpSpPr>
              <p:cxnSp>
                <p:nvCxnSpPr>
                  <p:cNvPr id="664" name="Straight Connector 663"/>
                  <p:cNvCxnSpPr/>
                  <p:nvPr/>
                </p:nvCxnSpPr>
                <p:spPr>
                  <a:xfrm flipH="1">
                    <a:off x="3651415" y="1447800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65" name="Rounded Rectangle 664"/>
                  <p:cNvSpPr/>
                  <p:nvPr/>
                </p:nvSpPr>
                <p:spPr>
                  <a:xfrm>
                    <a:off x="5576745" y="1272617"/>
                    <a:ext cx="838200" cy="304800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663" name="Rounded Rectangle 662"/>
                <p:cNvSpPr/>
                <p:nvPr/>
              </p:nvSpPr>
              <p:spPr>
                <a:xfrm>
                  <a:off x="5355405" y="2810145"/>
                  <a:ext cx="193376" cy="240264"/>
                </a:xfrm>
                <a:prstGeom prst="round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56" name="Rounded Rectangle 655"/>
              <p:cNvSpPr/>
              <p:nvPr/>
            </p:nvSpPr>
            <p:spPr>
              <a:xfrm>
                <a:off x="5139162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7" name="Rounded Rectangle 656"/>
              <p:cNvSpPr/>
              <p:nvPr/>
            </p:nvSpPr>
            <p:spPr>
              <a:xfrm>
                <a:off x="4928444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8" name="Rounded Rectangle 657"/>
              <p:cNvSpPr/>
              <p:nvPr/>
            </p:nvSpPr>
            <p:spPr>
              <a:xfrm>
                <a:off x="4733445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9" name="Rounded Rectangle 658"/>
              <p:cNvSpPr/>
              <p:nvPr/>
            </p:nvSpPr>
            <p:spPr>
              <a:xfrm>
                <a:off x="4505996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0" name="Rounded Rectangle 659"/>
              <p:cNvSpPr/>
              <p:nvPr/>
            </p:nvSpPr>
            <p:spPr>
              <a:xfrm>
                <a:off x="4292224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1" name="Rounded Rectangle 660"/>
              <p:cNvSpPr/>
              <p:nvPr/>
            </p:nvSpPr>
            <p:spPr>
              <a:xfrm>
                <a:off x="4080882" y="1900568"/>
                <a:ext cx="164555" cy="229261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56" name="Rounded Rectangle 755"/>
            <p:cNvSpPr/>
            <p:nvPr/>
          </p:nvSpPr>
          <p:spPr>
            <a:xfrm flipH="1">
              <a:off x="5766176" y="393411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7" name="Rounded Rectangle 756"/>
            <p:cNvSpPr/>
            <p:nvPr/>
          </p:nvSpPr>
          <p:spPr>
            <a:xfrm flipH="1">
              <a:off x="5959520" y="3934118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19" name="Rounded Rectangle 818"/>
          <p:cNvSpPr/>
          <p:nvPr/>
        </p:nvSpPr>
        <p:spPr>
          <a:xfrm>
            <a:off x="-840162" y="9218655"/>
            <a:ext cx="914400" cy="365760"/>
          </a:xfrm>
          <a:prstGeom prst="roundRect">
            <a:avLst/>
          </a:prstGeom>
          <a:pattFill prst="lgCheck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</a:rPr>
              <a:t>Laminin_N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20" name="Rounded Rectangle 819"/>
          <p:cNvSpPr/>
          <p:nvPr/>
        </p:nvSpPr>
        <p:spPr>
          <a:xfrm>
            <a:off x="-840162" y="9616440"/>
            <a:ext cx="914400" cy="365760"/>
          </a:xfrm>
          <a:prstGeom prst="roundRect">
            <a:avLst/>
          </a:prstGeom>
          <a:pattFill prst="dkVert">
            <a:fgClr>
              <a:srgbClr val="FFFF00"/>
            </a:fgClr>
            <a:bgClr>
              <a:srgbClr val="92D050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Laminin_EGF</a:t>
            </a:r>
            <a:endParaRPr lang="en-US" sz="1000" b="1" dirty="0">
              <a:solidFill>
                <a:schemeClr val="tx1"/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6486320" y="11128437"/>
            <a:ext cx="2958941" cy="229261"/>
            <a:chOff x="4901368" y="14818625"/>
            <a:chExt cx="2958941" cy="229261"/>
          </a:xfrm>
        </p:grpSpPr>
        <p:grpSp>
          <p:nvGrpSpPr>
            <p:cNvPr id="910" name="Group 909"/>
            <p:cNvGrpSpPr/>
            <p:nvPr/>
          </p:nvGrpSpPr>
          <p:grpSpPr>
            <a:xfrm>
              <a:off x="4901368" y="14818625"/>
              <a:ext cx="2958941" cy="229261"/>
              <a:chOff x="5508861" y="11644734"/>
              <a:chExt cx="2958941" cy="229261"/>
            </a:xfrm>
          </p:grpSpPr>
          <p:grpSp>
            <p:nvGrpSpPr>
              <p:cNvPr id="911" name="Group 910"/>
              <p:cNvGrpSpPr/>
              <p:nvPr/>
            </p:nvGrpSpPr>
            <p:grpSpPr>
              <a:xfrm>
                <a:off x="5508861" y="11644734"/>
                <a:ext cx="2958941" cy="229261"/>
                <a:chOff x="5583185" y="8479840"/>
                <a:chExt cx="2958941" cy="229261"/>
              </a:xfrm>
            </p:grpSpPr>
            <p:grpSp>
              <p:nvGrpSpPr>
                <p:cNvPr id="919" name="Group 918"/>
                <p:cNvGrpSpPr/>
                <p:nvPr/>
              </p:nvGrpSpPr>
              <p:grpSpPr>
                <a:xfrm>
                  <a:off x="5583185" y="8479840"/>
                  <a:ext cx="2958941" cy="226487"/>
                  <a:chOff x="5529725" y="7818540"/>
                  <a:chExt cx="2958941" cy="226487"/>
                </a:xfrm>
              </p:grpSpPr>
              <p:grpSp>
                <p:nvGrpSpPr>
                  <p:cNvPr id="927" name="Group 926"/>
                  <p:cNvGrpSpPr/>
                  <p:nvPr/>
                </p:nvGrpSpPr>
                <p:grpSpPr>
                  <a:xfrm flipH="1">
                    <a:off x="5529725" y="7818540"/>
                    <a:ext cx="2958941" cy="226487"/>
                    <a:chOff x="3610014" y="3144460"/>
                    <a:chExt cx="2958941" cy="304799"/>
                  </a:xfrm>
                </p:grpSpPr>
                <p:cxnSp>
                  <p:nvCxnSpPr>
                    <p:cNvPr id="929" name="Straight Connector 928"/>
                    <p:cNvCxnSpPr/>
                    <p:nvPr/>
                  </p:nvCxnSpPr>
                  <p:spPr>
                    <a:xfrm flipH="1">
                      <a:off x="3610014" y="3305176"/>
                      <a:ext cx="2958941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30" name="Rounded Rectangle 929"/>
                    <p:cNvSpPr/>
                    <p:nvPr/>
                  </p:nvSpPr>
                  <p:spPr>
                    <a:xfrm>
                      <a:off x="3651747" y="3144460"/>
                      <a:ext cx="838200" cy="304799"/>
                    </a:xfrm>
                    <a:prstGeom prst="round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928" name="Rounded Rectangle 927"/>
                  <p:cNvSpPr/>
                  <p:nvPr/>
                </p:nvSpPr>
                <p:spPr>
                  <a:xfrm flipH="1">
                    <a:off x="5945201" y="7818540"/>
                    <a:ext cx="117946" cy="226487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920" name="Rounded Rectangle 919"/>
                <p:cNvSpPr/>
                <p:nvPr/>
              </p:nvSpPr>
              <p:spPr>
                <a:xfrm flipH="1">
                  <a:off x="6175145" y="8479840"/>
                  <a:ext cx="117946" cy="226487"/>
                </a:xfrm>
                <a:prstGeom prst="roundRect">
                  <a:avLst/>
                </a:prstGeom>
                <a:solidFill>
                  <a:srgbClr val="00FF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1" name="Rounded Rectangle 920"/>
                <p:cNvSpPr/>
                <p:nvPr/>
              </p:nvSpPr>
              <p:spPr>
                <a:xfrm flipH="1">
                  <a:off x="6327927" y="8479840"/>
                  <a:ext cx="117946" cy="226487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2" name="Rounded Rectangle 921"/>
                <p:cNvSpPr/>
                <p:nvPr/>
              </p:nvSpPr>
              <p:spPr>
                <a:xfrm flipH="1">
                  <a:off x="5806095" y="8479840"/>
                  <a:ext cx="112755" cy="229261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3" name="Rounded Rectangle 922"/>
                <p:cNvSpPr/>
                <p:nvPr/>
              </p:nvSpPr>
              <p:spPr>
                <a:xfrm flipH="1">
                  <a:off x="5640232" y="8479840"/>
                  <a:ext cx="112755" cy="229261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4" name="Rounded Rectangle 923"/>
                <p:cNvSpPr/>
                <p:nvPr/>
              </p:nvSpPr>
              <p:spPr>
                <a:xfrm flipH="1">
                  <a:off x="6530395" y="8479840"/>
                  <a:ext cx="117946" cy="226487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5" name="Rounded Rectangle 924"/>
                <p:cNvSpPr/>
                <p:nvPr/>
              </p:nvSpPr>
              <p:spPr>
                <a:xfrm flipH="1">
                  <a:off x="6670622" y="8479840"/>
                  <a:ext cx="117946" cy="226487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6" name="Rounded Rectangle 925"/>
                <p:cNvSpPr/>
                <p:nvPr/>
              </p:nvSpPr>
              <p:spPr>
                <a:xfrm flipH="1">
                  <a:off x="6812271" y="8479840"/>
                  <a:ext cx="117946" cy="226487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17" name="Rounded Rectangle 916"/>
              <p:cNvSpPr/>
              <p:nvPr/>
            </p:nvSpPr>
            <p:spPr>
              <a:xfrm flipH="1">
                <a:off x="7413771" y="11644734"/>
                <a:ext cx="112755" cy="229261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8" name="Rounded Rectangle 917"/>
              <p:cNvSpPr/>
              <p:nvPr/>
            </p:nvSpPr>
            <p:spPr>
              <a:xfrm flipH="1">
                <a:off x="7247908" y="11644734"/>
                <a:ext cx="112755" cy="229261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31" name="Rounded Rectangle 930"/>
            <p:cNvSpPr/>
            <p:nvPr/>
          </p:nvSpPr>
          <p:spPr>
            <a:xfrm flipH="1">
              <a:off x="6476815" y="14818625"/>
              <a:ext cx="112755" cy="229261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32" name="Rounded Rectangle 931"/>
            <p:cNvSpPr/>
            <p:nvPr/>
          </p:nvSpPr>
          <p:spPr>
            <a:xfrm flipH="1">
              <a:off x="6310952" y="14818625"/>
              <a:ext cx="112755" cy="229261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486320" y="12689441"/>
            <a:ext cx="2833545" cy="226488"/>
            <a:chOff x="4711539" y="13976368"/>
            <a:chExt cx="2833545" cy="226488"/>
          </a:xfrm>
        </p:grpSpPr>
        <p:grpSp>
          <p:nvGrpSpPr>
            <p:cNvPr id="681" name="Group 680"/>
            <p:cNvGrpSpPr/>
            <p:nvPr/>
          </p:nvGrpSpPr>
          <p:grpSpPr>
            <a:xfrm>
              <a:off x="4711539" y="13976368"/>
              <a:ext cx="2833545" cy="226488"/>
              <a:chOff x="3719655" y="3505200"/>
              <a:chExt cx="2833545" cy="304800"/>
            </a:xfrm>
          </p:grpSpPr>
          <p:cxnSp>
            <p:nvCxnSpPr>
              <p:cNvPr id="682" name="Straight Connector 681"/>
              <p:cNvCxnSpPr/>
              <p:nvPr/>
            </p:nvCxnSpPr>
            <p:spPr>
              <a:xfrm flipH="1">
                <a:off x="3719655" y="36576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3" name="Rounded Rectangle 682"/>
              <p:cNvSpPr/>
              <p:nvPr/>
            </p:nvSpPr>
            <p:spPr>
              <a:xfrm>
                <a:off x="5068022" y="350520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4" name="Rounded Rectangle 683"/>
              <p:cNvSpPr/>
              <p:nvPr/>
            </p:nvSpPr>
            <p:spPr>
              <a:xfrm>
                <a:off x="4723116" y="3505200"/>
                <a:ext cx="329110" cy="3048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85" name="Rounded Rectangle 684"/>
            <p:cNvSpPr/>
            <p:nvPr/>
          </p:nvSpPr>
          <p:spPr>
            <a:xfrm>
              <a:off x="4808983" y="13976368"/>
              <a:ext cx="838200" cy="226488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F41FB26B-FFF5-4517-8461-EF5385F54B83}"/>
              </a:ext>
            </a:extLst>
          </p:cNvPr>
          <p:cNvGrpSpPr/>
          <p:nvPr/>
        </p:nvGrpSpPr>
        <p:grpSpPr>
          <a:xfrm>
            <a:off x="6457042" y="6121893"/>
            <a:ext cx="2833545" cy="228733"/>
            <a:chOff x="5543346" y="5937792"/>
            <a:chExt cx="2833545" cy="228733"/>
          </a:xfrm>
        </p:grpSpPr>
        <p:grpSp>
          <p:nvGrpSpPr>
            <p:cNvPr id="438" name="Group 437">
              <a:extLst>
                <a:ext uri="{FF2B5EF4-FFF2-40B4-BE49-F238E27FC236}">
                  <a16:creationId xmlns:a16="http://schemas.microsoft.com/office/drawing/2014/main" id="{D9583F7C-0620-4169-9B3B-E3BE9D49E8ED}"/>
                </a:ext>
              </a:extLst>
            </p:cNvPr>
            <p:cNvGrpSpPr/>
            <p:nvPr/>
          </p:nvGrpSpPr>
          <p:grpSpPr>
            <a:xfrm>
              <a:off x="5543346" y="5937792"/>
              <a:ext cx="2833545" cy="228732"/>
              <a:chOff x="5545480" y="7824717"/>
              <a:chExt cx="2833545" cy="228732"/>
            </a:xfrm>
          </p:grpSpPr>
          <p:grpSp>
            <p:nvGrpSpPr>
              <p:cNvPr id="440" name="Group 439">
                <a:extLst>
                  <a:ext uri="{FF2B5EF4-FFF2-40B4-BE49-F238E27FC236}">
                    <a16:creationId xmlns:a16="http://schemas.microsoft.com/office/drawing/2014/main" id="{965E8B87-2A3A-48F2-9D20-3C8C4651F2DB}"/>
                  </a:ext>
                </a:extLst>
              </p:cNvPr>
              <p:cNvGrpSpPr/>
              <p:nvPr/>
            </p:nvGrpSpPr>
            <p:grpSpPr>
              <a:xfrm flipH="1">
                <a:off x="5545480" y="7824717"/>
                <a:ext cx="2833545" cy="228601"/>
                <a:chOff x="3719655" y="3152774"/>
                <a:chExt cx="2833545" cy="307644"/>
              </a:xfrm>
            </p:grpSpPr>
            <p:cxnSp>
              <p:nvCxnSpPr>
                <p:cNvPr id="443" name="Straight Connector 442">
                  <a:extLst>
                    <a:ext uri="{FF2B5EF4-FFF2-40B4-BE49-F238E27FC236}">
                      <a16:creationId xmlns:a16="http://schemas.microsoft.com/office/drawing/2014/main" id="{34BED324-A8A4-497F-9A65-2C6AF70CF557}"/>
                    </a:ext>
                  </a:extLst>
                </p:cNvPr>
                <p:cNvCxnSpPr/>
                <p:nvPr/>
              </p:nvCxnSpPr>
              <p:spPr>
                <a:xfrm flipH="1">
                  <a:off x="3719655" y="3305175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4" name="Rounded Rectangle 410">
                  <a:extLst>
                    <a:ext uri="{FF2B5EF4-FFF2-40B4-BE49-F238E27FC236}">
                      <a16:creationId xmlns:a16="http://schemas.microsoft.com/office/drawing/2014/main" id="{53E89707-5F29-431D-A8A2-5EBAEB885BC8}"/>
                    </a:ext>
                  </a:extLst>
                </p:cNvPr>
                <p:cNvSpPr/>
                <p:nvPr/>
              </p:nvSpPr>
              <p:spPr>
                <a:xfrm>
                  <a:off x="4497200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7" name="Rounded Rectangle 411">
                  <a:extLst>
                    <a:ext uri="{FF2B5EF4-FFF2-40B4-BE49-F238E27FC236}">
                      <a16:creationId xmlns:a16="http://schemas.microsoft.com/office/drawing/2014/main" id="{EE553668-F61C-4250-98B4-66A5491FBED3}"/>
                    </a:ext>
                  </a:extLst>
                </p:cNvPr>
                <p:cNvSpPr/>
                <p:nvPr/>
              </p:nvSpPr>
              <p:spPr>
                <a:xfrm>
                  <a:off x="5360061" y="3152774"/>
                  <a:ext cx="265176" cy="307643"/>
                </a:xfrm>
                <a:prstGeom prst="roundRect">
                  <a:avLst/>
                </a:prstGeom>
                <a:pattFill prst="dkVert">
                  <a:fgClr>
                    <a:srgbClr val="FFFF0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41" name="Rounded Rectangle 404">
                <a:extLst>
                  <a:ext uri="{FF2B5EF4-FFF2-40B4-BE49-F238E27FC236}">
                    <a16:creationId xmlns:a16="http://schemas.microsoft.com/office/drawing/2014/main" id="{396A6A50-4B02-4B2D-A626-28082AE44610}"/>
                  </a:ext>
                </a:extLst>
              </p:cNvPr>
              <p:cNvSpPr/>
              <p:nvPr/>
            </p:nvSpPr>
            <p:spPr>
              <a:xfrm flipH="1">
                <a:off x="5634290" y="7824849"/>
                <a:ext cx="265176" cy="228600"/>
              </a:xfrm>
              <a:prstGeom prst="roundRect">
                <a:avLst/>
              </a:prstGeom>
              <a:pattFill prst="lgCheck">
                <a:fgClr>
                  <a:schemeClr val="accent2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2" name="Rounded Rectangle 405">
                <a:extLst>
                  <a:ext uri="{FF2B5EF4-FFF2-40B4-BE49-F238E27FC236}">
                    <a16:creationId xmlns:a16="http://schemas.microsoft.com/office/drawing/2014/main" id="{094E0056-E5E9-4AC1-8F03-ED3266312050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pattFill prst="dkVert">
                <a:fgClr>
                  <a:srgbClr val="FFFF0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9" name="Rounded Rectangle 396">
              <a:extLst>
                <a:ext uri="{FF2B5EF4-FFF2-40B4-BE49-F238E27FC236}">
                  <a16:creationId xmlns:a16="http://schemas.microsoft.com/office/drawing/2014/main" id="{EC6B10BB-0C82-400F-A4B8-2224415826ED}"/>
                </a:ext>
              </a:extLst>
            </p:cNvPr>
            <p:cNvSpPr/>
            <p:nvPr/>
          </p:nvSpPr>
          <p:spPr>
            <a:xfrm>
              <a:off x="6186802" y="5937925"/>
              <a:ext cx="265176" cy="228600"/>
            </a:xfrm>
            <a:prstGeom prst="roundRect">
              <a:avLst/>
            </a:prstGeom>
            <a:pattFill prst="dkVert">
              <a:fgClr>
                <a:srgbClr val="FFFF0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48ECDDA9-27AF-44A0-B6F2-132206319E8E}"/>
              </a:ext>
            </a:extLst>
          </p:cNvPr>
          <p:cNvGrpSpPr/>
          <p:nvPr/>
        </p:nvGrpSpPr>
        <p:grpSpPr>
          <a:xfrm>
            <a:off x="6457042" y="623906"/>
            <a:ext cx="2833545" cy="228600"/>
            <a:chOff x="4135671" y="3116619"/>
            <a:chExt cx="2833545" cy="228600"/>
          </a:xfrm>
        </p:grpSpPr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0491F2BF-75FD-4A0A-BDDA-C9C7F927EC9A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3" name="Rounded Rectangle 58">
              <a:extLst>
                <a:ext uri="{FF2B5EF4-FFF2-40B4-BE49-F238E27FC236}">
                  <a16:creationId xmlns:a16="http://schemas.microsoft.com/office/drawing/2014/main" id="{D34DEBE4-A21E-495F-9CD9-6AD584AB1E77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66" name="Rounded Rectangle 60">
              <a:extLst>
                <a:ext uri="{FF2B5EF4-FFF2-40B4-BE49-F238E27FC236}">
                  <a16:creationId xmlns:a16="http://schemas.microsoft.com/office/drawing/2014/main" id="{279A78FB-1902-4B84-9B5E-427D65E2FF97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8EB4E9EE-D527-4969-BA15-D42584EA6982}"/>
              </a:ext>
            </a:extLst>
          </p:cNvPr>
          <p:cNvGrpSpPr/>
          <p:nvPr/>
        </p:nvGrpSpPr>
        <p:grpSpPr>
          <a:xfrm flipH="1">
            <a:off x="6457042" y="1808000"/>
            <a:ext cx="2833545" cy="230713"/>
            <a:chOff x="2569338" y="3748667"/>
            <a:chExt cx="2833545" cy="230713"/>
          </a:xfrm>
        </p:grpSpPr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78883784-5047-4CB2-BEEF-82EF45230453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Rounded Rectangle 269">
              <a:extLst>
                <a:ext uri="{FF2B5EF4-FFF2-40B4-BE49-F238E27FC236}">
                  <a16:creationId xmlns:a16="http://schemas.microsoft.com/office/drawing/2014/main" id="{56DFBC28-093F-466F-9D9F-9D1FD81ADDEE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70" name="Rounded Rectangle 270">
              <a:extLst>
                <a:ext uri="{FF2B5EF4-FFF2-40B4-BE49-F238E27FC236}">
                  <a16:creationId xmlns:a16="http://schemas.microsoft.com/office/drawing/2014/main" id="{EC5498EB-7F7F-435A-B02D-730860D9725C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1" name="Group 470">
            <a:extLst>
              <a:ext uri="{FF2B5EF4-FFF2-40B4-BE49-F238E27FC236}">
                <a16:creationId xmlns:a16="http://schemas.microsoft.com/office/drawing/2014/main" id="{72B2015B-79D3-4BF3-A473-E75B5B7238D0}"/>
              </a:ext>
            </a:extLst>
          </p:cNvPr>
          <p:cNvGrpSpPr/>
          <p:nvPr/>
        </p:nvGrpSpPr>
        <p:grpSpPr>
          <a:xfrm flipH="1">
            <a:off x="6457042" y="7273553"/>
            <a:ext cx="2833545" cy="228600"/>
            <a:chOff x="5244930" y="4360623"/>
            <a:chExt cx="2833545" cy="228600"/>
          </a:xfrm>
        </p:grpSpPr>
        <p:grpSp>
          <p:nvGrpSpPr>
            <p:cNvPr id="472" name="Group 471">
              <a:extLst>
                <a:ext uri="{FF2B5EF4-FFF2-40B4-BE49-F238E27FC236}">
                  <a16:creationId xmlns:a16="http://schemas.microsoft.com/office/drawing/2014/main" id="{E7159A61-70EA-4AE1-B70A-5751F67B7C29}"/>
                </a:ext>
              </a:extLst>
            </p:cNvPr>
            <p:cNvGrpSpPr/>
            <p:nvPr/>
          </p:nvGrpSpPr>
          <p:grpSpPr>
            <a:xfrm flipH="1">
              <a:off x="5244930" y="4360623"/>
              <a:ext cx="2833545" cy="228600"/>
              <a:chOff x="2617464" y="3748667"/>
              <a:chExt cx="2833545" cy="228600"/>
            </a:xfrm>
          </p:grpSpPr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33B848FD-6693-4390-9C87-CDE5FB31CD26}"/>
                  </a:ext>
                </a:extLst>
              </p:cNvPr>
              <p:cNvCxnSpPr/>
              <p:nvPr/>
            </p:nvCxnSpPr>
            <p:spPr>
              <a:xfrm>
                <a:off x="2617464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5" name="Rounded Rectangle 269">
                <a:extLst>
                  <a:ext uri="{FF2B5EF4-FFF2-40B4-BE49-F238E27FC236}">
                    <a16:creationId xmlns:a16="http://schemas.microsoft.com/office/drawing/2014/main" id="{E94B356F-3D40-4EB2-8D84-CA0ABE714377}"/>
                  </a:ext>
                </a:extLst>
              </p:cNvPr>
              <p:cNvSpPr/>
              <p:nvPr/>
            </p:nvSpPr>
            <p:spPr>
              <a:xfrm flipH="1">
                <a:off x="3261597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7" name="Rounded Rectangle 270">
                <a:extLst>
                  <a:ext uri="{FF2B5EF4-FFF2-40B4-BE49-F238E27FC236}">
                    <a16:creationId xmlns:a16="http://schemas.microsoft.com/office/drawing/2014/main" id="{AC563768-8128-4889-8F99-0B0661085420}"/>
                  </a:ext>
                </a:extLst>
              </p:cNvPr>
              <p:cNvSpPr/>
              <p:nvPr/>
            </p:nvSpPr>
            <p:spPr>
              <a:xfrm flipH="1">
                <a:off x="2978004" y="3748667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3" name="Rounded Rectangle 270">
              <a:extLst>
                <a:ext uri="{FF2B5EF4-FFF2-40B4-BE49-F238E27FC236}">
                  <a16:creationId xmlns:a16="http://schemas.microsoft.com/office/drawing/2014/main" id="{0BBAFA5D-DF8D-47E7-ACE6-99ED49A502E4}"/>
                </a:ext>
              </a:extLst>
            </p:cNvPr>
            <p:cNvSpPr/>
            <p:nvPr/>
          </p:nvSpPr>
          <p:spPr>
            <a:xfrm>
              <a:off x="7718743" y="4360623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8E81C776-5604-43C7-A601-4D9E37B40175}"/>
              </a:ext>
            </a:extLst>
          </p:cNvPr>
          <p:cNvGrpSpPr/>
          <p:nvPr/>
        </p:nvGrpSpPr>
        <p:grpSpPr>
          <a:xfrm>
            <a:off x="6457042" y="904124"/>
            <a:ext cx="2826543" cy="237744"/>
            <a:chOff x="8717715" y="5877284"/>
            <a:chExt cx="2826543" cy="237744"/>
          </a:xfrm>
        </p:grpSpPr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87274066-CB70-4DA3-AB77-903A6ECCE90D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3" name="Rounded Rectangle 466">
              <a:extLst>
                <a:ext uri="{FF2B5EF4-FFF2-40B4-BE49-F238E27FC236}">
                  <a16:creationId xmlns:a16="http://schemas.microsoft.com/office/drawing/2014/main" id="{828F9528-64BD-47A1-83A1-164B35A537FA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6" name="Rounded Rectangle 490">
              <a:extLst>
                <a:ext uri="{FF2B5EF4-FFF2-40B4-BE49-F238E27FC236}">
                  <a16:creationId xmlns:a16="http://schemas.microsoft.com/office/drawing/2014/main" id="{CFB89587-1BE5-45EB-B2FD-33DEFA9B6DC6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7" name="Rounded Rectangle 491">
              <a:extLst>
                <a:ext uri="{FF2B5EF4-FFF2-40B4-BE49-F238E27FC236}">
                  <a16:creationId xmlns:a16="http://schemas.microsoft.com/office/drawing/2014/main" id="{6A28390C-3A69-4766-AF36-2EA14552E50E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88" name="Rounded Rectangle 441">
              <a:extLst>
                <a:ext uri="{FF2B5EF4-FFF2-40B4-BE49-F238E27FC236}">
                  <a16:creationId xmlns:a16="http://schemas.microsoft.com/office/drawing/2014/main" id="{564D2354-1591-4B4F-B7B5-E6A772195795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9" name="Rounded Rectangle 443">
              <a:extLst>
                <a:ext uri="{FF2B5EF4-FFF2-40B4-BE49-F238E27FC236}">
                  <a16:creationId xmlns:a16="http://schemas.microsoft.com/office/drawing/2014/main" id="{32EF9149-1016-4809-AF3D-4227DFC6F370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0" name="Rounded Rectangle 442">
              <a:extLst>
                <a:ext uri="{FF2B5EF4-FFF2-40B4-BE49-F238E27FC236}">
                  <a16:creationId xmlns:a16="http://schemas.microsoft.com/office/drawing/2014/main" id="{D75BF341-C7AA-4C98-A3D8-F0161DB050CE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F8DFEA19-7FB9-42F7-9782-430E53CBF4CC}"/>
              </a:ext>
            </a:extLst>
          </p:cNvPr>
          <p:cNvGrpSpPr/>
          <p:nvPr/>
        </p:nvGrpSpPr>
        <p:grpSpPr>
          <a:xfrm>
            <a:off x="6457042" y="279166"/>
            <a:ext cx="2833545" cy="230713"/>
            <a:chOff x="5293056" y="4360623"/>
            <a:chExt cx="2833545" cy="230713"/>
          </a:xfrm>
        </p:grpSpPr>
        <p:grpSp>
          <p:nvGrpSpPr>
            <p:cNvPr id="492" name="Group 491">
              <a:extLst>
                <a:ext uri="{FF2B5EF4-FFF2-40B4-BE49-F238E27FC236}">
                  <a16:creationId xmlns:a16="http://schemas.microsoft.com/office/drawing/2014/main" id="{2D4C47F5-67AB-4332-893C-EEAF970AA61A}"/>
                </a:ext>
              </a:extLst>
            </p:cNvPr>
            <p:cNvGrpSpPr/>
            <p:nvPr/>
          </p:nvGrpSpPr>
          <p:grpSpPr>
            <a:xfrm flipH="1">
              <a:off x="5293056" y="4360623"/>
              <a:ext cx="2833545" cy="230713"/>
              <a:chOff x="2569338" y="3748667"/>
              <a:chExt cx="2833545" cy="230713"/>
            </a:xfrm>
          </p:grpSpPr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35DC1AA2-7859-4602-9DFC-E7C4E34ADE3C}"/>
                  </a:ext>
                </a:extLst>
              </p:cNvPr>
              <p:cNvCxnSpPr/>
              <p:nvPr/>
            </p:nvCxnSpPr>
            <p:spPr>
              <a:xfrm>
                <a:off x="256933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6" name="Rounded Rectangle 269">
                <a:extLst>
                  <a:ext uri="{FF2B5EF4-FFF2-40B4-BE49-F238E27FC236}">
                    <a16:creationId xmlns:a16="http://schemas.microsoft.com/office/drawing/2014/main" id="{91F1F55D-8774-4ACD-BF77-39D34DC7086D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7" name="Rounded Rectangle 270">
                <a:extLst>
                  <a:ext uri="{FF2B5EF4-FFF2-40B4-BE49-F238E27FC236}">
                    <a16:creationId xmlns:a16="http://schemas.microsoft.com/office/drawing/2014/main" id="{12FA50AA-05A8-4D96-98C2-6A58A043DFA3}"/>
                  </a:ext>
                </a:extLst>
              </p:cNvPr>
              <p:cNvSpPr/>
              <p:nvPr/>
            </p:nvSpPr>
            <p:spPr>
              <a:xfrm flipH="1">
                <a:off x="4358511" y="3748667"/>
                <a:ext cx="118872" cy="228600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4" name="Rounded Rectangle 270">
              <a:extLst>
                <a:ext uri="{FF2B5EF4-FFF2-40B4-BE49-F238E27FC236}">
                  <a16:creationId xmlns:a16="http://schemas.microsoft.com/office/drawing/2014/main" id="{5D88F871-051F-42A8-90AF-7180DE0E1390}"/>
                </a:ext>
              </a:extLst>
            </p:cNvPr>
            <p:cNvSpPr/>
            <p:nvPr/>
          </p:nvSpPr>
          <p:spPr>
            <a:xfrm>
              <a:off x="6366886" y="4362736"/>
              <a:ext cx="118872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8" name="Group 497">
            <a:extLst>
              <a:ext uri="{FF2B5EF4-FFF2-40B4-BE49-F238E27FC236}">
                <a16:creationId xmlns:a16="http://schemas.microsoft.com/office/drawing/2014/main" id="{FF8B0B45-440D-43CB-B405-C2E39161EFA4}"/>
              </a:ext>
            </a:extLst>
          </p:cNvPr>
          <p:cNvGrpSpPr/>
          <p:nvPr/>
        </p:nvGrpSpPr>
        <p:grpSpPr>
          <a:xfrm>
            <a:off x="6457042" y="7546293"/>
            <a:ext cx="2826543" cy="237744"/>
            <a:chOff x="7745104" y="988183"/>
            <a:chExt cx="2826543" cy="237744"/>
          </a:xfrm>
        </p:grpSpPr>
        <p:grpSp>
          <p:nvGrpSpPr>
            <p:cNvPr id="499" name="Group 498">
              <a:extLst>
                <a:ext uri="{FF2B5EF4-FFF2-40B4-BE49-F238E27FC236}">
                  <a16:creationId xmlns:a16="http://schemas.microsoft.com/office/drawing/2014/main" id="{7FBE5CD3-D4E1-45F2-BFAD-BF872847DA16}"/>
                </a:ext>
              </a:extLst>
            </p:cNvPr>
            <p:cNvGrpSpPr/>
            <p:nvPr/>
          </p:nvGrpSpPr>
          <p:grpSpPr>
            <a:xfrm>
              <a:off x="7745104" y="988183"/>
              <a:ext cx="2826543" cy="237744"/>
              <a:chOff x="8158432" y="5877284"/>
              <a:chExt cx="2826543" cy="237744"/>
            </a:xfrm>
          </p:grpSpPr>
          <p:cxnSp>
            <p:nvCxnSpPr>
              <p:cNvPr id="502" name="Straight Connector 501">
                <a:extLst>
                  <a:ext uri="{FF2B5EF4-FFF2-40B4-BE49-F238E27FC236}">
                    <a16:creationId xmlns:a16="http://schemas.microsoft.com/office/drawing/2014/main" id="{4E83D000-73B1-4668-A667-8D9582A5236D}"/>
                  </a:ext>
                </a:extLst>
              </p:cNvPr>
              <p:cNvCxnSpPr/>
              <p:nvPr/>
            </p:nvCxnSpPr>
            <p:spPr>
              <a:xfrm flipH="1">
                <a:off x="8158432" y="5999997"/>
                <a:ext cx="282654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3" name="Rounded Rectangle 466">
                <a:extLst>
                  <a:ext uri="{FF2B5EF4-FFF2-40B4-BE49-F238E27FC236}">
                    <a16:creationId xmlns:a16="http://schemas.microsoft.com/office/drawing/2014/main" id="{7FDC46A8-CE2B-4C72-8545-6AB1AD1889FA}"/>
                  </a:ext>
                </a:extLst>
              </p:cNvPr>
              <p:cNvSpPr/>
              <p:nvPr/>
            </p:nvSpPr>
            <p:spPr>
              <a:xfrm>
                <a:off x="8996961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4" name="Rounded Rectangle 460">
                <a:extLst>
                  <a:ext uri="{FF2B5EF4-FFF2-40B4-BE49-F238E27FC236}">
                    <a16:creationId xmlns:a16="http://schemas.microsoft.com/office/drawing/2014/main" id="{EA77A5EE-375F-4F77-A3E8-F7DD91873AF8}"/>
                  </a:ext>
                </a:extLst>
              </p:cNvPr>
              <p:cNvSpPr/>
              <p:nvPr/>
            </p:nvSpPr>
            <p:spPr>
              <a:xfrm>
                <a:off x="8603051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5" name="Rounded Rectangle 490">
                <a:extLst>
                  <a:ext uri="{FF2B5EF4-FFF2-40B4-BE49-F238E27FC236}">
                    <a16:creationId xmlns:a16="http://schemas.microsoft.com/office/drawing/2014/main" id="{389F5EB8-BD1A-4A57-B3C6-D2CE502DF69E}"/>
                  </a:ext>
                </a:extLst>
              </p:cNvPr>
              <p:cNvSpPr/>
              <p:nvPr/>
            </p:nvSpPr>
            <p:spPr>
              <a:xfrm>
                <a:off x="8797056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7" name="Rounded Rectangle 491">
                <a:extLst>
                  <a:ext uri="{FF2B5EF4-FFF2-40B4-BE49-F238E27FC236}">
                    <a16:creationId xmlns:a16="http://schemas.microsoft.com/office/drawing/2014/main" id="{9BA3CC09-03E8-4552-BB24-46782EE774FC}"/>
                  </a:ext>
                </a:extLst>
              </p:cNvPr>
              <p:cNvSpPr/>
              <p:nvPr/>
            </p:nvSpPr>
            <p:spPr>
              <a:xfrm>
                <a:off x="9419234" y="5877284"/>
                <a:ext cx="838200" cy="237744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5" name="Rounded Rectangle 442">
                <a:extLst>
                  <a:ext uri="{FF2B5EF4-FFF2-40B4-BE49-F238E27FC236}">
                    <a16:creationId xmlns:a16="http://schemas.microsoft.com/office/drawing/2014/main" id="{3B7A6E78-D55C-4DF3-BFEC-BEC687B15815}"/>
                  </a:ext>
                </a:extLst>
              </p:cNvPr>
              <p:cNvSpPr/>
              <p:nvPr/>
            </p:nvSpPr>
            <p:spPr>
              <a:xfrm>
                <a:off x="9181440" y="5877284"/>
                <a:ext cx="178628" cy="23774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00" name="Rounded Rectangle 443">
              <a:extLst>
                <a:ext uri="{FF2B5EF4-FFF2-40B4-BE49-F238E27FC236}">
                  <a16:creationId xmlns:a16="http://schemas.microsoft.com/office/drawing/2014/main" id="{25420E94-0A88-4B22-91B0-ECF3204D3ABA}"/>
                </a:ext>
              </a:extLst>
            </p:cNvPr>
            <p:cNvSpPr/>
            <p:nvPr/>
          </p:nvSpPr>
          <p:spPr>
            <a:xfrm>
              <a:off x="7998816" y="988183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01" name="Rounded Rectangle 442">
              <a:extLst>
                <a:ext uri="{FF2B5EF4-FFF2-40B4-BE49-F238E27FC236}">
                  <a16:creationId xmlns:a16="http://schemas.microsoft.com/office/drawing/2014/main" id="{1874FFFE-AA6E-419A-8D05-F2F158FBC840}"/>
                </a:ext>
              </a:extLst>
            </p:cNvPr>
            <p:cNvSpPr/>
            <p:nvPr/>
          </p:nvSpPr>
          <p:spPr>
            <a:xfrm>
              <a:off x="7786048" y="988183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8" name="Group 517">
            <a:extLst>
              <a:ext uri="{FF2B5EF4-FFF2-40B4-BE49-F238E27FC236}">
                <a16:creationId xmlns:a16="http://schemas.microsoft.com/office/drawing/2014/main" id="{C8DD99DA-723C-4F57-87CC-77F0EEECE9C1}"/>
              </a:ext>
            </a:extLst>
          </p:cNvPr>
          <p:cNvGrpSpPr/>
          <p:nvPr/>
        </p:nvGrpSpPr>
        <p:grpSpPr>
          <a:xfrm>
            <a:off x="6457042" y="2590800"/>
            <a:ext cx="2833545" cy="230713"/>
            <a:chOff x="5293056" y="4360623"/>
            <a:chExt cx="2833545" cy="230713"/>
          </a:xfrm>
        </p:grpSpPr>
        <p:grpSp>
          <p:nvGrpSpPr>
            <p:cNvPr id="519" name="Group 518">
              <a:extLst>
                <a:ext uri="{FF2B5EF4-FFF2-40B4-BE49-F238E27FC236}">
                  <a16:creationId xmlns:a16="http://schemas.microsoft.com/office/drawing/2014/main" id="{84EBBE7F-0319-49E5-A262-6B3C2CF28764}"/>
                </a:ext>
              </a:extLst>
            </p:cNvPr>
            <p:cNvGrpSpPr/>
            <p:nvPr/>
          </p:nvGrpSpPr>
          <p:grpSpPr>
            <a:xfrm flipH="1">
              <a:off x="5293056" y="4360623"/>
              <a:ext cx="2833545" cy="230713"/>
              <a:chOff x="2569338" y="3748667"/>
              <a:chExt cx="2833545" cy="230713"/>
            </a:xfrm>
          </p:grpSpPr>
          <p:cxnSp>
            <p:nvCxnSpPr>
              <p:cNvPr id="521" name="Straight Connector 520">
                <a:extLst>
                  <a:ext uri="{FF2B5EF4-FFF2-40B4-BE49-F238E27FC236}">
                    <a16:creationId xmlns:a16="http://schemas.microsoft.com/office/drawing/2014/main" id="{02144CC9-FFAC-49FF-9F11-2D12E13A1C31}"/>
                  </a:ext>
                </a:extLst>
              </p:cNvPr>
              <p:cNvCxnSpPr/>
              <p:nvPr/>
            </p:nvCxnSpPr>
            <p:spPr>
              <a:xfrm>
                <a:off x="256933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2" name="Rounded Rectangle 269">
                <a:extLst>
                  <a:ext uri="{FF2B5EF4-FFF2-40B4-BE49-F238E27FC236}">
                    <a16:creationId xmlns:a16="http://schemas.microsoft.com/office/drawing/2014/main" id="{49A674ED-5667-4A9E-8478-738A44C901B0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3" name="Rounded Rectangle 270">
                <a:extLst>
                  <a:ext uri="{FF2B5EF4-FFF2-40B4-BE49-F238E27FC236}">
                    <a16:creationId xmlns:a16="http://schemas.microsoft.com/office/drawing/2014/main" id="{9C561A1B-E7D7-43B7-8864-7C975D674C01}"/>
                  </a:ext>
                </a:extLst>
              </p:cNvPr>
              <p:cNvSpPr/>
              <p:nvPr/>
            </p:nvSpPr>
            <p:spPr>
              <a:xfrm flipH="1">
                <a:off x="4212207" y="3748667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0" name="Rounded Rectangle 270">
              <a:extLst>
                <a:ext uri="{FF2B5EF4-FFF2-40B4-BE49-F238E27FC236}">
                  <a16:creationId xmlns:a16="http://schemas.microsoft.com/office/drawing/2014/main" id="{314624F0-C403-480D-9E9B-769A96A7DB6A}"/>
                </a:ext>
              </a:extLst>
            </p:cNvPr>
            <p:cNvSpPr/>
            <p:nvPr/>
          </p:nvSpPr>
          <p:spPr>
            <a:xfrm>
              <a:off x="6516624" y="4362736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4" name="Group 523">
            <a:extLst>
              <a:ext uri="{FF2B5EF4-FFF2-40B4-BE49-F238E27FC236}">
                <a16:creationId xmlns:a16="http://schemas.microsoft.com/office/drawing/2014/main" id="{09C12B28-411F-458A-A032-607E6C08119E}"/>
              </a:ext>
            </a:extLst>
          </p:cNvPr>
          <p:cNvGrpSpPr/>
          <p:nvPr/>
        </p:nvGrpSpPr>
        <p:grpSpPr>
          <a:xfrm>
            <a:off x="6457042" y="3477201"/>
            <a:ext cx="2833545" cy="228600"/>
            <a:chOff x="4135671" y="3116619"/>
            <a:chExt cx="2833545" cy="228600"/>
          </a:xfrm>
        </p:grpSpPr>
        <p:cxnSp>
          <p:nvCxnSpPr>
            <p:cNvPr id="525" name="Straight Connector 524">
              <a:extLst>
                <a:ext uri="{FF2B5EF4-FFF2-40B4-BE49-F238E27FC236}">
                  <a16:creationId xmlns:a16="http://schemas.microsoft.com/office/drawing/2014/main" id="{AA8682F0-46DB-4E95-8489-3BC0027FD165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6" name="Rounded Rectangle 58">
              <a:extLst>
                <a:ext uri="{FF2B5EF4-FFF2-40B4-BE49-F238E27FC236}">
                  <a16:creationId xmlns:a16="http://schemas.microsoft.com/office/drawing/2014/main" id="{86065A57-1913-4E1C-A41C-BBB404439F58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27" name="Rounded Rectangle 60">
              <a:extLst>
                <a:ext uri="{FF2B5EF4-FFF2-40B4-BE49-F238E27FC236}">
                  <a16:creationId xmlns:a16="http://schemas.microsoft.com/office/drawing/2014/main" id="{2BCB8E05-0868-4596-9505-C259B1A8E1C9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8" name="Group 527">
            <a:extLst>
              <a:ext uri="{FF2B5EF4-FFF2-40B4-BE49-F238E27FC236}">
                <a16:creationId xmlns:a16="http://schemas.microsoft.com/office/drawing/2014/main" id="{65DE025E-0878-44C5-88BB-5516426959BD}"/>
              </a:ext>
            </a:extLst>
          </p:cNvPr>
          <p:cNvGrpSpPr/>
          <p:nvPr/>
        </p:nvGrpSpPr>
        <p:grpSpPr>
          <a:xfrm flipH="1">
            <a:off x="6457042" y="4343400"/>
            <a:ext cx="2833545" cy="230713"/>
            <a:chOff x="2569338" y="3748667"/>
            <a:chExt cx="2833545" cy="230713"/>
          </a:xfrm>
        </p:grpSpPr>
        <p:cxnSp>
          <p:nvCxnSpPr>
            <p:cNvPr id="529" name="Straight Connector 528">
              <a:extLst>
                <a:ext uri="{FF2B5EF4-FFF2-40B4-BE49-F238E27FC236}">
                  <a16:creationId xmlns:a16="http://schemas.microsoft.com/office/drawing/2014/main" id="{9A59FF80-36DB-4A9F-92A3-352885FD9E62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0" name="Rounded Rectangle 269">
              <a:extLst>
                <a:ext uri="{FF2B5EF4-FFF2-40B4-BE49-F238E27FC236}">
                  <a16:creationId xmlns:a16="http://schemas.microsoft.com/office/drawing/2014/main" id="{18A06DF1-DB55-4B16-A05D-72835CBBBBCC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31" name="Rounded Rectangle 270">
              <a:extLst>
                <a:ext uri="{FF2B5EF4-FFF2-40B4-BE49-F238E27FC236}">
                  <a16:creationId xmlns:a16="http://schemas.microsoft.com/office/drawing/2014/main" id="{057747F1-7CDC-47B2-95AE-DDE25F680CFB}"/>
                </a:ext>
              </a:extLst>
            </p:cNvPr>
            <p:cNvSpPr/>
            <p:nvPr/>
          </p:nvSpPr>
          <p:spPr>
            <a:xfrm flipH="1">
              <a:off x="4358511" y="3748667"/>
              <a:ext cx="118872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2" name="Group 531">
            <a:extLst>
              <a:ext uri="{FF2B5EF4-FFF2-40B4-BE49-F238E27FC236}">
                <a16:creationId xmlns:a16="http://schemas.microsoft.com/office/drawing/2014/main" id="{1EB75F22-DB57-4BF4-942B-C0F4979EF722}"/>
              </a:ext>
            </a:extLst>
          </p:cNvPr>
          <p:cNvGrpSpPr/>
          <p:nvPr/>
        </p:nvGrpSpPr>
        <p:grpSpPr>
          <a:xfrm>
            <a:off x="6457042" y="4716471"/>
            <a:ext cx="2826543" cy="237744"/>
            <a:chOff x="8717715" y="5877284"/>
            <a:chExt cx="2826543" cy="237744"/>
          </a:xfrm>
        </p:grpSpPr>
        <p:cxnSp>
          <p:nvCxnSpPr>
            <p:cNvPr id="540" name="Straight Connector 539">
              <a:extLst>
                <a:ext uri="{FF2B5EF4-FFF2-40B4-BE49-F238E27FC236}">
                  <a16:creationId xmlns:a16="http://schemas.microsoft.com/office/drawing/2014/main" id="{BB9AA68F-FEF9-495C-BEFA-A5039B937CD0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1" name="Rounded Rectangle 466">
              <a:extLst>
                <a:ext uri="{FF2B5EF4-FFF2-40B4-BE49-F238E27FC236}">
                  <a16:creationId xmlns:a16="http://schemas.microsoft.com/office/drawing/2014/main" id="{A675B859-CFB6-4418-BF4A-5F0038661DB9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2" name="Rounded Rectangle 490">
              <a:extLst>
                <a:ext uri="{FF2B5EF4-FFF2-40B4-BE49-F238E27FC236}">
                  <a16:creationId xmlns:a16="http://schemas.microsoft.com/office/drawing/2014/main" id="{FB1C289E-2CCC-4D47-8AAF-63B8D4383D46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4" name="Rounded Rectangle 491">
              <a:extLst>
                <a:ext uri="{FF2B5EF4-FFF2-40B4-BE49-F238E27FC236}">
                  <a16:creationId xmlns:a16="http://schemas.microsoft.com/office/drawing/2014/main" id="{7AEDBD67-0242-4DA2-9136-01C44DEED6A4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45" name="Rounded Rectangle 441">
              <a:extLst>
                <a:ext uri="{FF2B5EF4-FFF2-40B4-BE49-F238E27FC236}">
                  <a16:creationId xmlns:a16="http://schemas.microsoft.com/office/drawing/2014/main" id="{4AC7FBF5-6720-487E-9485-7C76A4A256DB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6" name="Rounded Rectangle 443">
              <a:extLst>
                <a:ext uri="{FF2B5EF4-FFF2-40B4-BE49-F238E27FC236}">
                  <a16:creationId xmlns:a16="http://schemas.microsoft.com/office/drawing/2014/main" id="{82A5F2C8-9A9A-461F-A8AB-FB33ABDA2A7E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7" name="Rounded Rectangle 442">
              <a:extLst>
                <a:ext uri="{FF2B5EF4-FFF2-40B4-BE49-F238E27FC236}">
                  <a16:creationId xmlns:a16="http://schemas.microsoft.com/office/drawing/2014/main" id="{EA0FB77B-DE20-48BE-9379-9E243D6DDC4F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ED95C17-F611-4203-A1CC-DC299EA6765E}"/>
              </a:ext>
            </a:extLst>
          </p:cNvPr>
          <p:cNvGrpSpPr/>
          <p:nvPr/>
        </p:nvGrpSpPr>
        <p:grpSpPr>
          <a:xfrm>
            <a:off x="6457042" y="4990566"/>
            <a:ext cx="2826543" cy="237744"/>
            <a:chOff x="7450676" y="5116712"/>
            <a:chExt cx="2826543" cy="237744"/>
          </a:xfrm>
        </p:grpSpPr>
        <p:grpSp>
          <p:nvGrpSpPr>
            <p:cNvPr id="548" name="Group 547">
              <a:extLst>
                <a:ext uri="{FF2B5EF4-FFF2-40B4-BE49-F238E27FC236}">
                  <a16:creationId xmlns:a16="http://schemas.microsoft.com/office/drawing/2014/main" id="{0D907CBE-7C17-460D-BFF2-C508ECB91404}"/>
                </a:ext>
              </a:extLst>
            </p:cNvPr>
            <p:cNvGrpSpPr/>
            <p:nvPr/>
          </p:nvGrpSpPr>
          <p:grpSpPr>
            <a:xfrm>
              <a:off x="7450676" y="5116712"/>
              <a:ext cx="2826543" cy="237744"/>
              <a:chOff x="8299418" y="5877284"/>
              <a:chExt cx="2826543" cy="237744"/>
            </a:xfrm>
          </p:grpSpPr>
          <p:cxnSp>
            <p:nvCxnSpPr>
              <p:cNvPr id="549" name="Straight Connector 548">
                <a:extLst>
                  <a:ext uri="{FF2B5EF4-FFF2-40B4-BE49-F238E27FC236}">
                    <a16:creationId xmlns:a16="http://schemas.microsoft.com/office/drawing/2014/main" id="{D87DF6FA-B58C-47C2-AA40-87CD49F36FBC}"/>
                  </a:ext>
                </a:extLst>
              </p:cNvPr>
              <p:cNvCxnSpPr/>
              <p:nvPr/>
            </p:nvCxnSpPr>
            <p:spPr>
              <a:xfrm flipH="1">
                <a:off x="8299418" y="5999997"/>
                <a:ext cx="282654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0" name="Rounded Rectangle 466">
                <a:extLst>
                  <a:ext uri="{FF2B5EF4-FFF2-40B4-BE49-F238E27FC236}">
                    <a16:creationId xmlns:a16="http://schemas.microsoft.com/office/drawing/2014/main" id="{954B5FC1-FA45-48B8-95B9-A2730CA0424D}"/>
                  </a:ext>
                </a:extLst>
              </p:cNvPr>
              <p:cNvSpPr/>
              <p:nvPr/>
            </p:nvSpPr>
            <p:spPr>
              <a:xfrm>
                <a:off x="8996961" y="5877284"/>
                <a:ext cx="178628" cy="237744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1" name="Rounded Rectangle 460">
                <a:extLst>
                  <a:ext uri="{FF2B5EF4-FFF2-40B4-BE49-F238E27FC236}">
                    <a16:creationId xmlns:a16="http://schemas.microsoft.com/office/drawing/2014/main" id="{4FAFF9E5-9604-41C4-8D72-354F5322384E}"/>
                  </a:ext>
                </a:extLst>
              </p:cNvPr>
              <p:cNvSpPr/>
              <p:nvPr/>
            </p:nvSpPr>
            <p:spPr>
              <a:xfrm>
                <a:off x="8392542" y="5877284"/>
                <a:ext cx="178628" cy="237744"/>
              </a:xfrm>
              <a:prstGeom prst="round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2" name="Rounded Rectangle 490">
                <a:extLst>
                  <a:ext uri="{FF2B5EF4-FFF2-40B4-BE49-F238E27FC236}">
                    <a16:creationId xmlns:a16="http://schemas.microsoft.com/office/drawing/2014/main" id="{35E7FD8B-1B7A-40B3-A568-F59258D377C9}"/>
                  </a:ext>
                </a:extLst>
              </p:cNvPr>
              <p:cNvSpPr/>
              <p:nvPr/>
            </p:nvSpPr>
            <p:spPr>
              <a:xfrm>
                <a:off x="8797056" y="5877284"/>
                <a:ext cx="178628" cy="237744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2" name="Rounded Rectangle 491">
                <a:extLst>
                  <a:ext uri="{FF2B5EF4-FFF2-40B4-BE49-F238E27FC236}">
                    <a16:creationId xmlns:a16="http://schemas.microsoft.com/office/drawing/2014/main" id="{4FC735E3-DDE0-45A3-AB4A-A0A759BC1D4A}"/>
                  </a:ext>
                </a:extLst>
              </p:cNvPr>
              <p:cNvSpPr/>
              <p:nvPr/>
            </p:nvSpPr>
            <p:spPr>
              <a:xfrm>
                <a:off x="9828591" y="5877284"/>
                <a:ext cx="838200" cy="237744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3" name="Rounded Rectangle 441">
                <a:extLst>
                  <a:ext uri="{FF2B5EF4-FFF2-40B4-BE49-F238E27FC236}">
                    <a16:creationId xmlns:a16="http://schemas.microsoft.com/office/drawing/2014/main" id="{A112BD95-33E0-46A8-985E-0D4BE7C93CB5}"/>
                  </a:ext>
                </a:extLst>
              </p:cNvPr>
              <p:cNvSpPr/>
              <p:nvPr/>
            </p:nvSpPr>
            <p:spPr>
              <a:xfrm>
                <a:off x="9592335" y="5877284"/>
                <a:ext cx="178628" cy="237744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4" name="Rounded Rectangle 443">
                <a:extLst>
                  <a:ext uri="{FF2B5EF4-FFF2-40B4-BE49-F238E27FC236}">
                    <a16:creationId xmlns:a16="http://schemas.microsoft.com/office/drawing/2014/main" id="{522631ED-5580-4608-A432-2872A117ED97}"/>
                  </a:ext>
                </a:extLst>
              </p:cNvPr>
              <p:cNvSpPr/>
              <p:nvPr/>
            </p:nvSpPr>
            <p:spPr>
              <a:xfrm>
                <a:off x="9394208" y="5877284"/>
                <a:ext cx="178628" cy="237744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5" name="Rounded Rectangle 442">
                <a:extLst>
                  <a:ext uri="{FF2B5EF4-FFF2-40B4-BE49-F238E27FC236}">
                    <a16:creationId xmlns:a16="http://schemas.microsoft.com/office/drawing/2014/main" id="{B943D9B5-12C8-492B-B2CB-15A0A06E4B50}"/>
                  </a:ext>
                </a:extLst>
              </p:cNvPr>
              <p:cNvSpPr/>
              <p:nvPr/>
            </p:nvSpPr>
            <p:spPr>
              <a:xfrm>
                <a:off x="9181440" y="5877284"/>
                <a:ext cx="178628" cy="237744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66" name="Rounded Rectangle 490">
              <a:extLst>
                <a:ext uri="{FF2B5EF4-FFF2-40B4-BE49-F238E27FC236}">
                  <a16:creationId xmlns:a16="http://schemas.microsoft.com/office/drawing/2014/main" id="{EFC1037B-A0D4-47C9-B019-DBD26D8EA03F}"/>
                </a:ext>
              </a:extLst>
            </p:cNvPr>
            <p:cNvSpPr/>
            <p:nvPr/>
          </p:nvSpPr>
          <p:spPr>
            <a:xfrm>
              <a:off x="7746172" y="5116712"/>
              <a:ext cx="178628" cy="237744"/>
            </a:xfrm>
            <a:prstGeom prst="roundRect">
              <a:avLst/>
            </a:prstGeom>
            <a:solidFill>
              <a:srgbClr val="FF66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8" name="Group 567">
            <a:extLst>
              <a:ext uri="{FF2B5EF4-FFF2-40B4-BE49-F238E27FC236}">
                <a16:creationId xmlns:a16="http://schemas.microsoft.com/office/drawing/2014/main" id="{5271ED72-478D-4BA4-9AE3-06909AD6CB91}"/>
              </a:ext>
            </a:extLst>
          </p:cNvPr>
          <p:cNvGrpSpPr/>
          <p:nvPr/>
        </p:nvGrpSpPr>
        <p:grpSpPr>
          <a:xfrm>
            <a:off x="6457042" y="5277929"/>
            <a:ext cx="2826543" cy="237744"/>
            <a:chOff x="9105534" y="5877284"/>
            <a:chExt cx="2826543" cy="237744"/>
          </a:xfrm>
        </p:grpSpPr>
        <p:cxnSp>
          <p:nvCxnSpPr>
            <p:cNvPr id="572" name="Straight Connector 571">
              <a:extLst>
                <a:ext uri="{FF2B5EF4-FFF2-40B4-BE49-F238E27FC236}">
                  <a16:creationId xmlns:a16="http://schemas.microsoft.com/office/drawing/2014/main" id="{3232493E-7A26-4E54-9063-BDD1DAF9A263}"/>
                </a:ext>
              </a:extLst>
            </p:cNvPr>
            <p:cNvCxnSpPr/>
            <p:nvPr/>
          </p:nvCxnSpPr>
          <p:spPr>
            <a:xfrm flipH="1">
              <a:off x="9105534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ounded Rectangle 466">
              <a:extLst>
                <a:ext uri="{FF2B5EF4-FFF2-40B4-BE49-F238E27FC236}">
                  <a16:creationId xmlns:a16="http://schemas.microsoft.com/office/drawing/2014/main" id="{1299BD5E-916A-4F10-AEEB-22CA92B34362}"/>
                </a:ext>
              </a:extLst>
            </p:cNvPr>
            <p:cNvSpPr/>
            <p:nvPr/>
          </p:nvSpPr>
          <p:spPr>
            <a:xfrm>
              <a:off x="9162649" y="5877284"/>
              <a:ext cx="178628" cy="237744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79" name="Rounded Rectangle 491">
              <a:extLst>
                <a:ext uri="{FF2B5EF4-FFF2-40B4-BE49-F238E27FC236}">
                  <a16:creationId xmlns:a16="http://schemas.microsoft.com/office/drawing/2014/main" id="{9A1EB7E4-D86F-44B2-9826-8FC3385E4603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0" name="Rounded Rectangle 441">
              <a:extLst>
                <a:ext uri="{FF2B5EF4-FFF2-40B4-BE49-F238E27FC236}">
                  <a16:creationId xmlns:a16="http://schemas.microsoft.com/office/drawing/2014/main" id="{3FFD5640-2167-40F8-80F2-5787B9E267DD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91" name="Rounded Rectangle 442">
              <a:extLst>
                <a:ext uri="{FF2B5EF4-FFF2-40B4-BE49-F238E27FC236}">
                  <a16:creationId xmlns:a16="http://schemas.microsoft.com/office/drawing/2014/main" id="{8747C414-70C5-434F-87A9-CF1CADE887B5}"/>
                </a:ext>
              </a:extLst>
            </p:cNvPr>
            <p:cNvSpPr/>
            <p:nvPr/>
          </p:nvSpPr>
          <p:spPr>
            <a:xfrm>
              <a:off x="9375207" y="5877284"/>
              <a:ext cx="178628" cy="237744"/>
            </a:xfrm>
            <a:prstGeom prst="roundRect">
              <a:avLst/>
            </a:prstGeom>
            <a:solidFill>
              <a:srgbClr val="FF66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6" name="Group 595">
            <a:extLst>
              <a:ext uri="{FF2B5EF4-FFF2-40B4-BE49-F238E27FC236}">
                <a16:creationId xmlns:a16="http://schemas.microsoft.com/office/drawing/2014/main" id="{FD04110C-81C6-4FE6-941E-D01A9F27D08C}"/>
              </a:ext>
            </a:extLst>
          </p:cNvPr>
          <p:cNvGrpSpPr/>
          <p:nvPr/>
        </p:nvGrpSpPr>
        <p:grpSpPr>
          <a:xfrm>
            <a:off x="6457042" y="5569857"/>
            <a:ext cx="2826543" cy="237744"/>
            <a:chOff x="9105534" y="5877284"/>
            <a:chExt cx="2826543" cy="237744"/>
          </a:xfrm>
        </p:grpSpPr>
        <p:cxnSp>
          <p:nvCxnSpPr>
            <p:cNvPr id="603" name="Straight Connector 602">
              <a:extLst>
                <a:ext uri="{FF2B5EF4-FFF2-40B4-BE49-F238E27FC236}">
                  <a16:creationId xmlns:a16="http://schemas.microsoft.com/office/drawing/2014/main" id="{B62C150E-1062-46D2-BE3E-7EF3A4241C56}"/>
                </a:ext>
              </a:extLst>
            </p:cNvPr>
            <p:cNvCxnSpPr/>
            <p:nvPr/>
          </p:nvCxnSpPr>
          <p:spPr>
            <a:xfrm flipH="1">
              <a:off x="9105534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5" name="Rounded Rectangle 466">
              <a:extLst>
                <a:ext uri="{FF2B5EF4-FFF2-40B4-BE49-F238E27FC236}">
                  <a16:creationId xmlns:a16="http://schemas.microsoft.com/office/drawing/2014/main" id="{248391F3-8F64-4D72-A118-44A3C386C44C}"/>
                </a:ext>
              </a:extLst>
            </p:cNvPr>
            <p:cNvSpPr/>
            <p:nvPr/>
          </p:nvSpPr>
          <p:spPr>
            <a:xfrm>
              <a:off x="9162649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4" name="Rounded Rectangle 491">
              <a:extLst>
                <a:ext uri="{FF2B5EF4-FFF2-40B4-BE49-F238E27FC236}">
                  <a16:creationId xmlns:a16="http://schemas.microsoft.com/office/drawing/2014/main" id="{82D69DE9-641E-4262-BAEE-5C4E895C35E6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15" name="Rounded Rectangle 441">
              <a:extLst>
                <a:ext uri="{FF2B5EF4-FFF2-40B4-BE49-F238E27FC236}">
                  <a16:creationId xmlns:a16="http://schemas.microsoft.com/office/drawing/2014/main" id="{2B62754E-4C9E-44D0-8953-92A0CD868D29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7" name="Rounded Rectangle 442">
              <a:extLst>
                <a:ext uri="{FF2B5EF4-FFF2-40B4-BE49-F238E27FC236}">
                  <a16:creationId xmlns:a16="http://schemas.microsoft.com/office/drawing/2014/main" id="{1EA2CF71-B473-477A-9207-CA1DB56BF871}"/>
                </a:ext>
              </a:extLst>
            </p:cNvPr>
            <p:cNvSpPr/>
            <p:nvPr/>
          </p:nvSpPr>
          <p:spPr>
            <a:xfrm>
              <a:off x="9375207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32" name="Group 631">
            <a:extLst>
              <a:ext uri="{FF2B5EF4-FFF2-40B4-BE49-F238E27FC236}">
                <a16:creationId xmlns:a16="http://schemas.microsoft.com/office/drawing/2014/main" id="{C29500AA-84C9-46ED-AAA9-09D7CC6DD047}"/>
              </a:ext>
            </a:extLst>
          </p:cNvPr>
          <p:cNvGrpSpPr/>
          <p:nvPr/>
        </p:nvGrpSpPr>
        <p:grpSpPr>
          <a:xfrm flipH="1">
            <a:off x="6457042" y="5853942"/>
            <a:ext cx="2833545" cy="230713"/>
            <a:chOff x="2569338" y="3748667"/>
            <a:chExt cx="2833545" cy="230713"/>
          </a:xfrm>
        </p:grpSpPr>
        <p:cxnSp>
          <p:nvCxnSpPr>
            <p:cNvPr id="633" name="Straight Connector 632">
              <a:extLst>
                <a:ext uri="{FF2B5EF4-FFF2-40B4-BE49-F238E27FC236}">
                  <a16:creationId xmlns:a16="http://schemas.microsoft.com/office/drawing/2014/main" id="{F7C93C26-5D1F-4AC4-8216-4BC0461CB13D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5" name="Rounded Rectangle 269">
              <a:extLst>
                <a:ext uri="{FF2B5EF4-FFF2-40B4-BE49-F238E27FC236}">
                  <a16:creationId xmlns:a16="http://schemas.microsoft.com/office/drawing/2014/main" id="{55329D1E-E542-48E2-AF26-80349629E68A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36" name="Rounded Rectangle 270">
              <a:extLst>
                <a:ext uri="{FF2B5EF4-FFF2-40B4-BE49-F238E27FC236}">
                  <a16:creationId xmlns:a16="http://schemas.microsoft.com/office/drawing/2014/main" id="{AC98C34A-4F24-4488-820E-520DA6022A0B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38" name="Group 637">
            <a:extLst>
              <a:ext uri="{FF2B5EF4-FFF2-40B4-BE49-F238E27FC236}">
                <a16:creationId xmlns:a16="http://schemas.microsoft.com/office/drawing/2014/main" id="{30B37A35-FF8B-480D-AA24-8E1A46903C4B}"/>
              </a:ext>
            </a:extLst>
          </p:cNvPr>
          <p:cNvGrpSpPr/>
          <p:nvPr/>
        </p:nvGrpSpPr>
        <p:grpSpPr>
          <a:xfrm flipH="1">
            <a:off x="6457042" y="6393172"/>
            <a:ext cx="2833545" cy="228733"/>
            <a:chOff x="4852111" y="5937792"/>
            <a:chExt cx="2833545" cy="228733"/>
          </a:xfrm>
        </p:grpSpPr>
        <p:grpSp>
          <p:nvGrpSpPr>
            <p:cNvPr id="639" name="Group 638">
              <a:extLst>
                <a:ext uri="{FF2B5EF4-FFF2-40B4-BE49-F238E27FC236}">
                  <a16:creationId xmlns:a16="http://schemas.microsoft.com/office/drawing/2014/main" id="{38FE6684-C0F7-475C-88BB-578B4C4AA3FF}"/>
                </a:ext>
              </a:extLst>
            </p:cNvPr>
            <p:cNvGrpSpPr/>
            <p:nvPr/>
          </p:nvGrpSpPr>
          <p:grpSpPr>
            <a:xfrm>
              <a:off x="4852111" y="5937792"/>
              <a:ext cx="2833545" cy="228732"/>
              <a:chOff x="4854245" y="7824717"/>
              <a:chExt cx="2833545" cy="228732"/>
            </a:xfrm>
          </p:grpSpPr>
          <p:grpSp>
            <p:nvGrpSpPr>
              <p:cNvPr id="643" name="Group 642">
                <a:extLst>
                  <a:ext uri="{FF2B5EF4-FFF2-40B4-BE49-F238E27FC236}">
                    <a16:creationId xmlns:a16="http://schemas.microsoft.com/office/drawing/2014/main" id="{A2FDBCB5-EC5B-4AE2-BCE8-9093FCA105E0}"/>
                  </a:ext>
                </a:extLst>
              </p:cNvPr>
              <p:cNvGrpSpPr/>
              <p:nvPr/>
            </p:nvGrpSpPr>
            <p:grpSpPr>
              <a:xfrm flipH="1">
                <a:off x="4854245" y="7824717"/>
                <a:ext cx="2833545" cy="228601"/>
                <a:chOff x="4410890" y="3152774"/>
                <a:chExt cx="2833545" cy="307644"/>
              </a:xfrm>
            </p:grpSpPr>
            <p:cxnSp>
              <p:nvCxnSpPr>
                <p:cNvPr id="675" name="Straight Connector 674">
                  <a:extLst>
                    <a:ext uri="{FF2B5EF4-FFF2-40B4-BE49-F238E27FC236}">
                      <a16:creationId xmlns:a16="http://schemas.microsoft.com/office/drawing/2014/main" id="{54D4A874-07B6-482D-81BE-906FE98B6A69}"/>
                    </a:ext>
                  </a:extLst>
                </p:cNvPr>
                <p:cNvCxnSpPr/>
                <p:nvPr/>
              </p:nvCxnSpPr>
              <p:spPr>
                <a:xfrm flipH="1">
                  <a:off x="4410890" y="330517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6" name="Rounded Rectangle 410">
                  <a:extLst>
                    <a:ext uri="{FF2B5EF4-FFF2-40B4-BE49-F238E27FC236}">
                      <a16:creationId xmlns:a16="http://schemas.microsoft.com/office/drawing/2014/main" id="{BEAA111A-A3D1-43B6-99C8-E79809A3B141}"/>
                    </a:ext>
                  </a:extLst>
                </p:cNvPr>
                <p:cNvSpPr/>
                <p:nvPr/>
              </p:nvSpPr>
              <p:spPr>
                <a:xfrm>
                  <a:off x="4497200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7" name="Rounded Rectangle 411">
                  <a:extLst>
                    <a:ext uri="{FF2B5EF4-FFF2-40B4-BE49-F238E27FC236}">
                      <a16:creationId xmlns:a16="http://schemas.microsoft.com/office/drawing/2014/main" id="{7ADC6551-58E9-422D-A015-E4C3B2392BAC}"/>
                    </a:ext>
                  </a:extLst>
                </p:cNvPr>
                <p:cNvSpPr/>
                <p:nvPr/>
              </p:nvSpPr>
              <p:spPr>
                <a:xfrm>
                  <a:off x="5360061" y="3152774"/>
                  <a:ext cx="265176" cy="307643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74" name="Rounded Rectangle 405">
                <a:extLst>
                  <a:ext uri="{FF2B5EF4-FFF2-40B4-BE49-F238E27FC236}">
                    <a16:creationId xmlns:a16="http://schemas.microsoft.com/office/drawing/2014/main" id="{84867E59-AF31-4159-B1B0-72223F91A37B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42" name="Rounded Rectangle 396">
              <a:extLst>
                <a:ext uri="{FF2B5EF4-FFF2-40B4-BE49-F238E27FC236}">
                  <a16:creationId xmlns:a16="http://schemas.microsoft.com/office/drawing/2014/main" id="{F890BA2E-2DF4-4932-98FA-06B1B383127A}"/>
                </a:ext>
              </a:extLst>
            </p:cNvPr>
            <p:cNvSpPr/>
            <p:nvPr/>
          </p:nvSpPr>
          <p:spPr>
            <a:xfrm>
              <a:off x="6186802" y="5937925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0E0BA82-1547-40B7-8346-693C333DBBF9}"/>
              </a:ext>
            </a:extLst>
          </p:cNvPr>
          <p:cNvGrpSpPr/>
          <p:nvPr/>
        </p:nvGrpSpPr>
        <p:grpSpPr>
          <a:xfrm>
            <a:off x="6457042" y="6709918"/>
            <a:ext cx="2833545" cy="230714"/>
            <a:chOff x="7643945" y="6805336"/>
            <a:chExt cx="2833545" cy="230714"/>
          </a:xfrm>
        </p:grpSpPr>
        <p:grpSp>
          <p:nvGrpSpPr>
            <p:cNvPr id="678" name="Group 677">
              <a:extLst>
                <a:ext uri="{FF2B5EF4-FFF2-40B4-BE49-F238E27FC236}">
                  <a16:creationId xmlns:a16="http://schemas.microsoft.com/office/drawing/2014/main" id="{21E3905C-3F7C-484E-8FD3-5956E1CDCAB2}"/>
                </a:ext>
              </a:extLst>
            </p:cNvPr>
            <p:cNvGrpSpPr/>
            <p:nvPr/>
          </p:nvGrpSpPr>
          <p:grpSpPr>
            <a:xfrm>
              <a:off x="7643945" y="6805336"/>
              <a:ext cx="2833545" cy="228733"/>
              <a:chOff x="5543346" y="5937792"/>
              <a:chExt cx="2833545" cy="228733"/>
            </a:xfrm>
          </p:grpSpPr>
          <p:grpSp>
            <p:nvGrpSpPr>
              <p:cNvPr id="679" name="Group 678">
                <a:extLst>
                  <a:ext uri="{FF2B5EF4-FFF2-40B4-BE49-F238E27FC236}">
                    <a16:creationId xmlns:a16="http://schemas.microsoft.com/office/drawing/2014/main" id="{0B2B86BA-F364-4BD0-AC7C-F761C94D605C}"/>
                  </a:ext>
                </a:extLst>
              </p:cNvPr>
              <p:cNvGrpSpPr/>
              <p:nvPr/>
            </p:nvGrpSpPr>
            <p:grpSpPr>
              <a:xfrm>
                <a:off x="5543346" y="5937792"/>
                <a:ext cx="2833545" cy="228732"/>
                <a:chOff x="5545480" y="7824717"/>
                <a:chExt cx="2833545" cy="228732"/>
              </a:xfrm>
            </p:grpSpPr>
            <p:grpSp>
              <p:nvGrpSpPr>
                <p:cNvPr id="705" name="Group 704">
                  <a:extLst>
                    <a:ext uri="{FF2B5EF4-FFF2-40B4-BE49-F238E27FC236}">
                      <a16:creationId xmlns:a16="http://schemas.microsoft.com/office/drawing/2014/main" id="{4984A3C4-AC5D-4BA3-A53D-A3D7FF7C5D8F}"/>
                    </a:ext>
                  </a:extLst>
                </p:cNvPr>
                <p:cNvGrpSpPr/>
                <p:nvPr/>
              </p:nvGrpSpPr>
              <p:grpSpPr>
                <a:xfrm flipH="1">
                  <a:off x="5545480" y="7824717"/>
                  <a:ext cx="2833545" cy="228601"/>
                  <a:chOff x="3719655" y="3152774"/>
                  <a:chExt cx="2833545" cy="307644"/>
                </a:xfrm>
              </p:grpSpPr>
              <p:cxnSp>
                <p:nvCxnSpPr>
                  <p:cNvPr id="721" name="Straight Connector 720">
                    <a:extLst>
                      <a:ext uri="{FF2B5EF4-FFF2-40B4-BE49-F238E27FC236}">
                        <a16:creationId xmlns:a16="http://schemas.microsoft.com/office/drawing/2014/main" id="{D2AFB0B4-2445-4864-BF4A-7E30AE07B7F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719655" y="3305175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27" name="Rounded Rectangle 410">
                    <a:extLst>
                      <a:ext uri="{FF2B5EF4-FFF2-40B4-BE49-F238E27FC236}">
                        <a16:creationId xmlns:a16="http://schemas.microsoft.com/office/drawing/2014/main" id="{EFEC2D2E-259F-4982-B99E-4852FD3506D8}"/>
                      </a:ext>
                    </a:extLst>
                  </p:cNvPr>
                  <p:cNvSpPr/>
                  <p:nvPr/>
                </p:nvSpPr>
                <p:spPr>
                  <a:xfrm>
                    <a:off x="4214945" y="3155619"/>
                    <a:ext cx="838200" cy="304799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31" name="Rounded Rectangle 411">
                    <a:extLst>
                      <a:ext uri="{FF2B5EF4-FFF2-40B4-BE49-F238E27FC236}">
                        <a16:creationId xmlns:a16="http://schemas.microsoft.com/office/drawing/2014/main" id="{615E8327-4C57-4FDF-9BD2-8BD64559A44F}"/>
                      </a:ext>
                    </a:extLst>
                  </p:cNvPr>
                  <p:cNvSpPr/>
                  <p:nvPr/>
                </p:nvSpPr>
                <p:spPr>
                  <a:xfrm>
                    <a:off x="5360061" y="3152774"/>
                    <a:ext cx="265176" cy="30764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07" name="Rounded Rectangle 404">
                  <a:extLst>
                    <a:ext uri="{FF2B5EF4-FFF2-40B4-BE49-F238E27FC236}">
                      <a16:creationId xmlns:a16="http://schemas.microsoft.com/office/drawing/2014/main" id="{77B7EB0B-A0ED-4337-A4B2-11ECA18D9AF7}"/>
                    </a:ext>
                  </a:extLst>
                </p:cNvPr>
                <p:cNvSpPr/>
                <p:nvPr/>
              </p:nvSpPr>
              <p:spPr>
                <a:xfrm flipH="1">
                  <a:off x="5634290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5" name="Rounded Rectangle 405">
                  <a:extLst>
                    <a:ext uri="{FF2B5EF4-FFF2-40B4-BE49-F238E27FC236}">
                      <a16:creationId xmlns:a16="http://schemas.microsoft.com/office/drawing/2014/main" id="{7A9F1C53-F757-4147-B676-6ECC9A1F7211}"/>
                    </a:ext>
                  </a:extLst>
                </p:cNvPr>
                <p:cNvSpPr/>
                <p:nvPr/>
              </p:nvSpPr>
              <p:spPr>
                <a:xfrm flipH="1">
                  <a:off x="5908439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80" name="Rounded Rectangle 396">
                <a:extLst>
                  <a:ext uri="{FF2B5EF4-FFF2-40B4-BE49-F238E27FC236}">
                    <a16:creationId xmlns:a16="http://schemas.microsoft.com/office/drawing/2014/main" id="{46224443-37D8-4FE5-9EA5-E0BD51543119}"/>
                  </a:ext>
                </a:extLst>
              </p:cNvPr>
              <p:cNvSpPr/>
              <p:nvPr/>
            </p:nvSpPr>
            <p:spPr>
              <a:xfrm>
                <a:off x="6186802" y="5937925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6" name="Rounded Rectangle 411">
              <a:extLst>
                <a:ext uri="{FF2B5EF4-FFF2-40B4-BE49-F238E27FC236}">
                  <a16:creationId xmlns:a16="http://schemas.microsoft.com/office/drawing/2014/main" id="{AFD8833D-9602-4BE1-BC24-E8C7790979F4}"/>
                </a:ext>
              </a:extLst>
            </p:cNvPr>
            <p:cNvSpPr/>
            <p:nvPr/>
          </p:nvSpPr>
          <p:spPr>
            <a:xfrm flipH="1">
              <a:off x="8862782" y="6807450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39" name="Group 738">
            <a:extLst>
              <a:ext uri="{FF2B5EF4-FFF2-40B4-BE49-F238E27FC236}">
                <a16:creationId xmlns:a16="http://schemas.microsoft.com/office/drawing/2014/main" id="{3F461753-A5F0-4DC7-8B66-F3EE3260F5D2}"/>
              </a:ext>
            </a:extLst>
          </p:cNvPr>
          <p:cNvGrpSpPr/>
          <p:nvPr/>
        </p:nvGrpSpPr>
        <p:grpSpPr>
          <a:xfrm>
            <a:off x="6457042" y="6984700"/>
            <a:ext cx="2833545" cy="228733"/>
            <a:chOff x="5817525" y="5937792"/>
            <a:chExt cx="2833545" cy="228733"/>
          </a:xfrm>
        </p:grpSpPr>
        <p:grpSp>
          <p:nvGrpSpPr>
            <p:cNvPr id="753" name="Group 752">
              <a:extLst>
                <a:ext uri="{FF2B5EF4-FFF2-40B4-BE49-F238E27FC236}">
                  <a16:creationId xmlns:a16="http://schemas.microsoft.com/office/drawing/2014/main" id="{38361B93-F320-445C-94B6-3856D226A472}"/>
                </a:ext>
              </a:extLst>
            </p:cNvPr>
            <p:cNvGrpSpPr/>
            <p:nvPr/>
          </p:nvGrpSpPr>
          <p:grpSpPr>
            <a:xfrm>
              <a:off x="5817525" y="5937792"/>
              <a:ext cx="2833545" cy="228732"/>
              <a:chOff x="5819659" y="7824717"/>
              <a:chExt cx="2833545" cy="228732"/>
            </a:xfrm>
          </p:grpSpPr>
          <p:grpSp>
            <p:nvGrpSpPr>
              <p:cNvPr id="760" name="Group 759">
                <a:extLst>
                  <a:ext uri="{FF2B5EF4-FFF2-40B4-BE49-F238E27FC236}">
                    <a16:creationId xmlns:a16="http://schemas.microsoft.com/office/drawing/2014/main" id="{06E455FE-2905-4B54-BAAA-6C0DFBF9261D}"/>
                  </a:ext>
                </a:extLst>
              </p:cNvPr>
              <p:cNvGrpSpPr/>
              <p:nvPr/>
            </p:nvGrpSpPr>
            <p:grpSpPr>
              <a:xfrm flipH="1">
                <a:off x="5819659" y="7824717"/>
                <a:ext cx="2833545" cy="228601"/>
                <a:chOff x="3445476" y="3152774"/>
                <a:chExt cx="2833545" cy="307644"/>
              </a:xfrm>
            </p:grpSpPr>
            <p:cxnSp>
              <p:nvCxnSpPr>
                <p:cNvPr id="773" name="Straight Connector 772">
                  <a:extLst>
                    <a:ext uri="{FF2B5EF4-FFF2-40B4-BE49-F238E27FC236}">
                      <a16:creationId xmlns:a16="http://schemas.microsoft.com/office/drawing/2014/main" id="{6528C3DB-E611-469D-93FB-E24217033512}"/>
                    </a:ext>
                  </a:extLst>
                </p:cNvPr>
                <p:cNvCxnSpPr/>
                <p:nvPr/>
              </p:nvCxnSpPr>
              <p:spPr>
                <a:xfrm flipH="1">
                  <a:off x="3445476" y="330517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4" name="Rounded Rectangle 410">
                  <a:extLst>
                    <a:ext uri="{FF2B5EF4-FFF2-40B4-BE49-F238E27FC236}">
                      <a16:creationId xmlns:a16="http://schemas.microsoft.com/office/drawing/2014/main" id="{EEB04B37-5306-410F-A7AB-813DC58E089D}"/>
                    </a:ext>
                  </a:extLst>
                </p:cNvPr>
                <p:cNvSpPr/>
                <p:nvPr/>
              </p:nvSpPr>
              <p:spPr>
                <a:xfrm>
                  <a:off x="4497200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75" name="Rounded Rectangle 411">
                  <a:extLst>
                    <a:ext uri="{FF2B5EF4-FFF2-40B4-BE49-F238E27FC236}">
                      <a16:creationId xmlns:a16="http://schemas.microsoft.com/office/drawing/2014/main" id="{75A2DD86-5EDC-41D6-BA54-43BB25778664}"/>
                    </a:ext>
                  </a:extLst>
                </p:cNvPr>
                <p:cNvSpPr/>
                <p:nvPr/>
              </p:nvSpPr>
              <p:spPr>
                <a:xfrm>
                  <a:off x="5360061" y="3152774"/>
                  <a:ext cx="265176" cy="307643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66" name="Rounded Rectangle 405">
                <a:extLst>
                  <a:ext uri="{FF2B5EF4-FFF2-40B4-BE49-F238E27FC236}">
                    <a16:creationId xmlns:a16="http://schemas.microsoft.com/office/drawing/2014/main" id="{E22703A0-8414-4031-B0C8-B1846B7C4474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58" name="Rounded Rectangle 396">
              <a:extLst>
                <a:ext uri="{FF2B5EF4-FFF2-40B4-BE49-F238E27FC236}">
                  <a16:creationId xmlns:a16="http://schemas.microsoft.com/office/drawing/2014/main" id="{5A460955-0787-457A-9D3C-AEE504B21729}"/>
                </a:ext>
              </a:extLst>
            </p:cNvPr>
            <p:cNvSpPr/>
            <p:nvPr/>
          </p:nvSpPr>
          <p:spPr>
            <a:xfrm>
              <a:off x="6186802" y="5937925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95" name="Group 794">
            <a:extLst>
              <a:ext uri="{FF2B5EF4-FFF2-40B4-BE49-F238E27FC236}">
                <a16:creationId xmlns:a16="http://schemas.microsoft.com/office/drawing/2014/main" id="{B70A0DCA-177F-4375-88DA-14C3B7E7D7FE}"/>
              </a:ext>
            </a:extLst>
          </p:cNvPr>
          <p:cNvGrpSpPr/>
          <p:nvPr/>
        </p:nvGrpSpPr>
        <p:grpSpPr>
          <a:xfrm flipH="1">
            <a:off x="6457042" y="7834249"/>
            <a:ext cx="2833545" cy="228600"/>
            <a:chOff x="5244930" y="4360623"/>
            <a:chExt cx="2833545" cy="228600"/>
          </a:xfrm>
        </p:grpSpPr>
        <p:grpSp>
          <p:nvGrpSpPr>
            <p:cNvPr id="796" name="Group 795">
              <a:extLst>
                <a:ext uri="{FF2B5EF4-FFF2-40B4-BE49-F238E27FC236}">
                  <a16:creationId xmlns:a16="http://schemas.microsoft.com/office/drawing/2014/main" id="{9B8F483D-398E-45D1-BA43-1CFD826F2A3E}"/>
                </a:ext>
              </a:extLst>
            </p:cNvPr>
            <p:cNvGrpSpPr/>
            <p:nvPr/>
          </p:nvGrpSpPr>
          <p:grpSpPr>
            <a:xfrm flipH="1">
              <a:off x="5244930" y="4360623"/>
              <a:ext cx="2833545" cy="228600"/>
              <a:chOff x="2617464" y="3748667"/>
              <a:chExt cx="2833545" cy="228600"/>
            </a:xfrm>
          </p:grpSpPr>
          <p:cxnSp>
            <p:nvCxnSpPr>
              <p:cNvPr id="798" name="Straight Connector 797">
                <a:extLst>
                  <a:ext uri="{FF2B5EF4-FFF2-40B4-BE49-F238E27FC236}">
                    <a16:creationId xmlns:a16="http://schemas.microsoft.com/office/drawing/2014/main" id="{35AC0B68-F331-4EC8-BA57-1B2A10AC2161}"/>
                  </a:ext>
                </a:extLst>
              </p:cNvPr>
              <p:cNvCxnSpPr/>
              <p:nvPr/>
            </p:nvCxnSpPr>
            <p:spPr>
              <a:xfrm>
                <a:off x="2617464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9" name="Rounded Rectangle 269">
                <a:extLst>
                  <a:ext uri="{FF2B5EF4-FFF2-40B4-BE49-F238E27FC236}">
                    <a16:creationId xmlns:a16="http://schemas.microsoft.com/office/drawing/2014/main" id="{E6BB37CE-3811-4105-9659-77B762D5C760}"/>
                  </a:ext>
                </a:extLst>
              </p:cNvPr>
              <p:cNvSpPr/>
              <p:nvPr/>
            </p:nvSpPr>
            <p:spPr>
              <a:xfrm flipH="1">
                <a:off x="3261597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0" name="Rounded Rectangle 270">
                <a:extLst>
                  <a:ext uri="{FF2B5EF4-FFF2-40B4-BE49-F238E27FC236}">
                    <a16:creationId xmlns:a16="http://schemas.microsoft.com/office/drawing/2014/main" id="{EE74E5B0-1ECF-4ED8-B81F-D647847465A3}"/>
                  </a:ext>
                </a:extLst>
              </p:cNvPr>
              <p:cNvSpPr/>
              <p:nvPr/>
            </p:nvSpPr>
            <p:spPr>
              <a:xfrm flipH="1">
                <a:off x="2978004" y="3748667"/>
                <a:ext cx="265176" cy="228600"/>
              </a:xfrm>
              <a:prstGeom prst="round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97" name="Rounded Rectangle 270">
              <a:extLst>
                <a:ext uri="{FF2B5EF4-FFF2-40B4-BE49-F238E27FC236}">
                  <a16:creationId xmlns:a16="http://schemas.microsoft.com/office/drawing/2014/main" id="{71AA3D1F-B716-479F-91B8-74181BB92794}"/>
                </a:ext>
              </a:extLst>
            </p:cNvPr>
            <p:cNvSpPr/>
            <p:nvPr/>
          </p:nvSpPr>
          <p:spPr>
            <a:xfrm>
              <a:off x="7718743" y="4360623"/>
              <a:ext cx="265176" cy="228600"/>
            </a:xfrm>
            <a:prstGeom prst="round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01" name="Group 800">
            <a:extLst>
              <a:ext uri="{FF2B5EF4-FFF2-40B4-BE49-F238E27FC236}">
                <a16:creationId xmlns:a16="http://schemas.microsoft.com/office/drawing/2014/main" id="{BF42A21B-34C9-472E-B42D-E5B919948F9A}"/>
              </a:ext>
            </a:extLst>
          </p:cNvPr>
          <p:cNvGrpSpPr/>
          <p:nvPr/>
        </p:nvGrpSpPr>
        <p:grpSpPr>
          <a:xfrm>
            <a:off x="6457042" y="8394945"/>
            <a:ext cx="2833545" cy="228600"/>
            <a:chOff x="4135671" y="3116619"/>
            <a:chExt cx="2833545" cy="228600"/>
          </a:xfrm>
        </p:grpSpPr>
        <p:cxnSp>
          <p:nvCxnSpPr>
            <p:cNvPr id="804" name="Straight Connector 803">
              <a:extLst>
                <a:ext uri="{FF2B5EF4-FFF2-40B4-BE49-F238E27FC236}">
                  <a16:creationId xmlns:a16="http://schemas.microsoft.com/office/drawing/2014/main" id="{8123E7DB-3202-44B3-83D0-5B7AD26ABC4E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7" name="Rounded Rectangle 58">
              <a:extLst>
                <a:ext uri="{FF2B5EF4-FFF2-40B4-BE49-F238E27FC236}">
                  <a16:creationId xmlns:a16="http://schemas.microsoft.com/office/drawing/2014/main" id="{28A2EEEE-87F9-49B1-BD24-13EDB681A7A7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08" name="Rounded Rectangle 60">
              <a:extLst>
                <a:ext uri="{FF2B5EF4-FFF2-40B4-BE49-F238E27FC236}">
                  <a16:creationId xmlns:a16="http://schemas.microsoft.com/office/drawing/2014/main" id="{1E5FFE9D-419F-4038-8738-B0D092EF86CB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09" name="Group 808">
            <a:extLst>
              <a:ext uri="{FF2B5EF4-FFF2-40B4-BE49-F238E27FC236}">
                <a16:creationId xmlns:a16="http://schemas.microsoft.com/office/drawing/2014/main" id="{296F21C0-2109-44DE-889D-2AA8E152D690}"/>
              </a:ext>
            </a:extLst>
          </p:cNvPr>
          <p:cNvGrpSpPr/>
          <p:nvPr/>
        </p:nvGrpSpPr>
        <p:grpSpPr>
          <a:xfrm>
            <a:off x="6457042" y="8677398"/>
            <a:ext cx="2833545" cy="228600"/>
            <a:chOff x="4135671" y="3116619"/>
            <a:chExt cx="2833545" cy="228600"/>
          </a:xfrm>
        </p:grpSpPr>
        <p:cxnSp>
          <p:nvCxnSpPr>
            <p:cNvPr id="817" name="Straight Connector 816">
              <a:extLst>
                <a:ext uri="{FF2B5EF4-FFF2-40B4-BE49-F238E27FC236}">
                  <a16:creationId xmlns:a16="http://schemas.microsoft.com/office/drawing/2014/main" id="{9F41A6FD-8F10-4362-BF97-773D517CA4F7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4" name="Rounded Rectangle 58">
              <a:extLst>
                <a:ext uri="{FF2B5EF4-FFF2-40B4-BE49-F238E27FC236}">
                  <a16:creationId xmlns:a16="http://schemas.microsoft.com/office/drawing/2014/main" id="{9729F793-A530-41A2-AC7A-B8F96404DFF9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33" name="Rounded Rectangle 60">
              <a:extLst>
                <a:ext uri="{FF2B5EF4-FFF2-40B4-BE49-F238E27FC236}">
                  <a16:creationId xmlns:a16="http://schemas.microsoft.com/office/drawing/2014/main" id="{AFA5F1CE-F446-4028-B6F9-3CC1E1B28DD0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44" name="Group 843">
            <a:extLst>
              <a:ext uri="{FF2B5EF4-FFF2-40B4-BE49-F238E27FC236}">
                <a16:creationId xmlns:a16="http://schemas.microsoft.com/office/drawing/2014/main" id="{D8B9E28C-8D28-4880-8E7D-EDBCC51FE6A4}"/>
              </a:ext>
            </a:extLst>
          </p:cNvPr>
          <p:cNvGrpSpPr/>
          <p:nvPr/>
        </p:nvGrpSpPr>
        <p:grpSpPr>
          <a:xfrm>
            <a:off x="6457042" y="8126862"/>
            <a:ext cx="2833545" cy="240787"/>
            <a:chOff x="3710695" y="4800600"/>
            <a:chExt cx="2833545" cy="240787"/>
          </a:xfrm>
        </p:grpSpPr>
        <p:cxnSp>
          <p:nvCxnSpPr>
            <p:cNvPr id="845" name="Straight Connector 844">
              <a:extLst>
                <a:ext uri="{FF2B5EF4-FFF2-40B4-BE49-F238E27FC236}">
                  <a16:creationId xmlns:a16="http://schemas.microsoft.com/office/drawing/2014/main" id="{21E7C5A6-506E-441D-B807-BC983FA3CE76}"/>
                </a:ext>
              </a:extLst>
            </p:cNvPr>
            <p:cNvCxnSpPr/>
            <p:nvPr/>
          </p:nvCxnSpPr>
          <p:spPr>
            <a:xfrm flipH="1">
              <a:off x="3710695" y="493378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6" name="Rounded Rectangle 484">
              <a:extLst>
                <a:ext uri="{FF2B5EF4-FFF2-40B4-BE49-F238E27FC236}">
                  <a16:creationId xmlns:a16="http://schemas.microsoft.com/office/drawing/2014/main" id="{078C197F-7907-4EA1-AA6C-4F6163317A77}"/>
                </a:ext>
              </a:extLst>
            </p:cNvPr>
            <p:cNvSpPr/>
            <p:nvPr/>
          </p:nvSpPr>
          <p:spPr>
            <a:xfrm>
              <a:off x="4649737" y="480060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7" name="Rounded Rectangle 482">
              <a:extLst>
                <a:ext uri="{FF2B5EF4-FFF2-40B4-BE49-F238E27FC236}">
                  <a16:creationId xmlns:a16="http://schemas.microsoft.com/office/drawing/2014/main" id="{FB2A1E9E-C654-4895-83D3-BDC24F59770B}"/>
                </a:ext>
              </a:extLst>
            </p:cNvPr>
            <p:cNvSpPr/>
            <p:nvPr/>
          </p:nvSpPr>
          <p:spPr>
            <a:xfrm>
              <a:off x="4083137" y="4800600"/>
              <a:ext cx="177213" cy="226488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8" name="Rounded Rectangle 478">
              <a:extLst>
                <a:ext uri="{FF2B5EF4-FFF2-40B4-BE49-F238E27FC236}">
                  <a16:creationId xmlns:a16="http://schemas.microsoft.com/office/drawing/2014/main" id="{E3AE782B-3958-4DE0-9631-41509A433C1D}"/>
                </a:ext>
              </a:extLst>
            </p:cNvPr>
            <p:cNvSpPr/>
            <p:nvPr/>
          </p:nvSpPr>
          <p:spPr>
            <a:xfrm>
              <a:off x="4466765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9" name="Rounded Rectangle 479">
              <a:extLst>
                <a:ext uri="{FF2B5EF4-FFF2-40B4-BE49-F238E27FC236}">
                  <a16:creationId xmlns:a16="http://schemas.microsoft.com/office/drawing/2014/main" id="{2CBCAAD4-EA62-433B-A85A-2C8C9F6521CF}"/>
                </a:ext>
              </a:extLst>
            </p:cNvPr>
            <p:cNvSpPr/>
            <p:nvPr/>
          </p:nvSpPr>
          <p:spPr>
            <a:xfrm>
              <a:off x="4283558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0" name="Rounded Rectangle 480">
              <a:extLst>
                <a:ext uri="{FF2B5EF4-FFF2-40B4-BE49-F238E27FC236}">
                  <a16:creationId xmlns:a16="http://schemas.microsoft.com/office/drawing/2014/main" id="{82A7BF90-9A18-40A9-B98F-0CF305BC1E6B}"/>
                </a:ext>
              </a:extLst>
            </p:cNvPr>
            <p:cNvSpPr/>
            <p:nvPr/>
          </p:nvSpPr>
          <p:spPr>
            <a:xfrm>
              <a:off x="3761096" y="4800600"/>
              <a:ext cx="164555" cy="22926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1" name="Rounded Rectangle 485">
              <a:extLst>
                <a:ext uri="{FF2B5EF4-FFF2-40B4-BE49-F238E27FC236}">
                  <a16:creationId xmlns:a16="http://schemas.microsoft.com/office/drawing/2014/main" id="{B139C6CA-3179-46FF-A0B1-B5CABBB59CA1}"/>
                </a:ext>
              </a:extLst>
            </p:cNvPr>
            <p:cNvSpPr/>
            <p:nvPr/>
          </p:nvSpPr>
          <p:spPr>
            <a:xfrm>
              <a:off x="3948750" y="4800600"/>
              <a:ext cx="114941" cy="240787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52" name="Group 851">
            <a:extLst>
              <a:ext uri="{FF2B5EF4-FFF2-40B4-BE49-F238E27FC236}">
                <a16:creationId xmlns:a16="http://schemas.microsoft.com/office/drawing/2014/main" id="{93DEA6C8-68AC-4CEA-BE09-833E02773296}"/>
              </a:ext>
            </a:extLst>
          </p:cNvPr>
          <p:cNvGrpSpPr/>
          <p:nvPr/>
        </p:nvGrpSpPr>
        <p:grpSpPr>
          <a:xfrm flipH="1">
            <a:off x="6457042" y="8949953"/>
            <a:ext cx="2833545" cy="228600"/>
            <a:chOff x="5244930" y="4360623"/>
            <a:chExt cx="2833545" cy="228600"/>
          </a:xfrm>
        </p:grpSpPr>
        <p:grpSp>
          <p:nvGrpSpPr>
            <p:cNvPr id="853" name="Group 852">
              <a:extLst>
                <a:ext uri="{FF2B5EF4-FFF2-40B4-BE49-F238E27FC236}">
                  <a16:creationId xmlns:a16="http://schemas.microsoft.com/office/drawing/2014/main" id="{15193966-C41B-4B4A-8707-FD9AB74D0167}"/>
                </a:ext>
              </a:extLst>
            </p:cNvPr>
            <p:cNvGrpSpPr/>
            <p:nvPr/>
          </p:nvGrpSpPr>
          <p:grpSpPr>
            <a:xfrm flipH="1">
              <a:off x="5244930" y="4360623"/>
              <a:ext cx="2833545" cy="228600"/>
              <a:chOff x="2617464" y="3748667"/>
              <a:chExt cx="2833545" cy="228600"/>
            </a:xfrm>
          </p:grpSpPr>
          <p:cxnSp>
            <p:nvCxnSpPr>
              <p:cNvPr id="855" name="Straight Connector 854">
                <a:extLst>
                  <a:ext uri="{FF2B5EF4-FFF2-40B4-BE49-F238E27FC236}">
                    <a16:creationId xmlns:a16="http://schemas.microsoft.com/office/drawing/2014/main" id="{9C5A6193-9CF0-407C-9B50-A22C46A1883B}"/>
                  </a:ext>
                </a:extLst>
              </p:cNvPr>
              <p:cNvCxnSpPr/>
              <p:nvPr/>
            </p:nvCxnSpPr>
            <p:spPr>
              <a:xfrm>
                <a:off x="2617464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6" name="Rounded Rectangle 269">
                <a:extLst>
                  <a:ext uri="{FF2B5EF4-FFF2-40B4-BE49-F238E27FC236}">
                    <a16:creationId xmlns:a16="http://schemas.microsoft.com/office/drawing/2014/main" id="{8AF5ED09-600E-4421-9533-C5D43665CCED}"/>
                  </a:ext>
                </a:extLst>
              </p:cNvPr>
              <p:cNvSpPr/>
              <p:nvPr/>
            </p:nvSpPr>
            <p:spPr>
              <a:xfrm flipH="1">
                <a:off x="3261597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57" name="Rounded Rectangle 270">
                <a:extLst>
                  <a:ext uri="{FF2B5EF4-FFF2-40B4-BE49-F238E27FC236}">
                    <a16:creationId xmlns:a16="http://schemas.microsoft.com/office/drawing/2014/main" id="{87DBB63D-DBA9-4C60-B166-E2FABC619987}"/>
                  </a:ext>
                </a:extLst>
              </p:cNvPr>
              <p:cNvSpPr/>
              <p:nvPr/>
            </p:nvSpPr>
            <p:spPr>
              <a:xfrm flipH="1">
                <a:off x="2978004" y="3748667"/>
                <a:ext cx="265176" cy="228600"/>
              </a:xfrm>
              <a:prstGeom prst="roundRect">
                <a:avLst/>
              </a:prstGeom>
              <a:pattFill prst="pct90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54" name="Rounded Rectangle 270">
              <a:extLst>
                <a:ext uri="{FF2B5EF4-FFF2-40B4-BE49-F238E27FC236}">
                  <a16:creationId xmlns:a16="http://schemas.microsoft.com/office/drawing/2014/main" id="{4DA3AF5E-61FB-43A1-AF0B-7E1ECC11FB0C}"/>
                </a:ext>
              </a:extLst>
            </p:cNvPr>
            <p:cNvSpPr/>
            <p:nvPr/>
          </p:nvSpPr>
          <p:spPr>
            <a:xfrm>
              <a:off x="7718743" y="4360623"/>
              <a:ext cx="265176" cy="228600"/>
            </a:xfrm>
            <a:prstGeom prst="roundRect">
              <a:avLst/>
            </a:prstGeom>
            <a:pattFill prst="pct90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59" name="Group 858">
            <a:extLst>
              <a:ext uri="{FF2B5EF4-FFF2-40B4-BE49-F238E27FC236}">
                <a16:creationId xmlns:a16="http://schemas.microsoft.com/office/drawing/2014/main" id="{7F7DFE44-55E1-45BE-B206-E0736584E34A}"/>
              </a:ext>
            </a:extLst>
          </p:cNvPr>
          <p:cNvGrpSpPr/>
          <p:nvPr/>
        </p:nvGrpSpPr>
        <p:grpSpPr>
          <a:xfrm>
            <a:off x="6457042" y="9208950"/>
            <a:ext cx="2826543" cy="237744"/>
            <a:chOff x="8528783" y="5877284"/>
            <a:chExt cx="2826543" cy="237744"/>
          </a:xfrm>
        </p:grpSpPr>
        <p:cxnSp>
          <p:nvCxnSpPr>
            <p:cNvPr id="862" name="Straight Connector 861">
              <a:extLst>
                <a:ext uri="{FF2B5EF4-FFF2-40B4-BE49-F238E27FC236}">
                  <a16:creationId xmlns:a16="http://schemas.microsoft.com/office/drawing/2014/main" id="{16A6300E-F1B6-4E5B-9BA4-535D0501C4CC}"/>
                </a:ext>
              </a:extLst>
            </p:cNvPr>
            <p:cNvCxnSpPr/>
            <p:nvPr/>
          </p:nvCxnSpPr>
          <p:spPr>
            <a:xfrm flipH="1">
              <a:off x="8528783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3" name="Rounded Rectangle 466">
              <a:extLst>
                <a:ext uri="{FF2B5EF4-FFF2-40B4-BE49-F238E27FC236}">
                  <a16:creationId xmlns:a16="http://schemas.microsoft.com/office/drawing/2014/main" id="{B6AC4906-7DB2-4C0D-B1E5-C96CC152374F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65" name="Rounded Rectangle 460">
              <a:extLst>
                <a:ext uri="{FF2B5EF4-FFF2-40B4-BE49-F238E27FC236}">
                  <a16:creationId xmlns:a16="http://schemas.microsoft.com/office/drawing/2014/main" id="{C545AB6B-3203-4C74-8D81-0356910F7C76}"/>
                </a:ext>
              </a:extLst>
            </p:cNvPr>
            <p:cNvSpPr/>
            <p:nvPr/>
          </p:nvSpPr>
          <p:spPr>
            <a:xfrm>
              <a:off x="860305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66" name="Rounded Rectangle 490">
              <a:extLst>
                <a:ext uri="{FF2B5EF4-FFF2-40B4-BE49-F238E27FC236}">
                  <a16:creationId xmlns:a16="http://schemas.microsoft.com/office/drawing/2014/main" id="{D5C75620-F6FD-41BF-A157-97347862253A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67" name="Rounded Rectangle 491">
              <a:extLst>
                <a:ext uri="{FF2B5EF4-FFF2-40B4-BE49-F238E27FC236}">
                  <a16:creationId xmlns:a16="http://schemas.microsoft.com/office/drawing/2014/main" id="{F390E541-4CDE-4C39-8ADC-0DCD68C8428A}"/>
                </a:ext>
              </a:extLst>
            </p:cNvPr>
            <p:cNvSpPr/>
            <p:nvPr/>
          </p:nvSpPr>
          <p:spPr>
            <a:xfrm>
              <a:off x="9419234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68" name="Rounded Rectangle 442">
              <a:extLst>
                <a:ext uri="{FF2B5EF4-FFF2-40B4-BE49-F238E27FC236}">
                  <a16:creationId xmlns:a16="http://schemas.microsoft.com/office/drawing/2014/main" id="{AD53DD53-887D-4346-BFFE-7E8516F43A7C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826DFA-A03E-4FE9-87BE-290B450BC697}"/>
              </a:ext>
            </a:extLst>
          </p:cNvPr>
          <p:cNvGrpSpPr/>
          <p:nvPr/>
        </p:nvGrpSpPr>
        <p:grpSpPr>
          <a:xfrm>
            <a:off x="6486320" y="10025401"/>
            <a:ext cx="2833545" cy="228600"/>
            <a:chOff x="7759376" y="10112243"/>
            <a:chExt cx="2833545" cy="228600"/>
          </a:xfrm>
        </p:grpSpPr>
        <p:grpSp>
          <p:nvGrpSpPr>
            <p:cNvPr id="869" name="Group 868">
              <a:extLst>
                <a:ext uri="{FF2B5EF4-FFF2-40B4-BE49-F238E27FC236}">
                  <a16:creationId xmlns:a16="http://schemas.microsoft.com/office/drawing/2014/main" id="{C550F0CE-451B-4E1A-A49B-4984884497A5}"/>
                </a:ext>
              </a:extLst>
            </p:cNvPr>
            <p:cNvGrpSpPr/>
            <p:nvPr/>
          </p:nvGrpSpPr>
          <p:grpSpPr>
            <a:xfrm flipH="1">
              <a:off x="7759376" y="10112243"/>
              <a:ext cx="2833545" cy="228600"/>
              <a:chOff x="5244930" y="4360623"/>
              <a:chExt cx="2833545" cy="228600"/>
            </a:xfrm>
          </p:grpSpPr>
          <p:grpSp>
            <p:nvGrpSpPr>
              <p:cNvPr id="870" name="Group 869">
                <a:extLst>
                  <a:ext uri="{FF2B5EF4-FFF2-40B4-BE49-F238E27FC236}">
                    <a16:creationId xmlns:a16="http://schemas.microsoft.com/office/drawing/2014/main" id="{CC3852B0-9E65-404C-87DF-7ADAFF462256}"/>
                  </a:ext>
                </a:extLst>
              </p:cNvPr>
              <p:cNvGrpSpPr/>
              <p:nvPr/>
            </p:nvGrpSpPr>
            <p:grpSpPr>
              <a:xfrm flipH="1">
                <a:off x="5244930" y="4360623"/>
                <a:ext cx="2833545" cy="228600"/>
                <a:chOff x="2617464" y="3748667"/>
                <a:chExt cx="2833545" cy="228600"/>
              </a:xfrm>
            </p:grpSpPr>
            <p:cxnSp>
              <p:nvCxnSpPr>
                <p:cNvPr id="872" name="Straight Connector 871">
                  <a:extLst>
                    <a:ext uri="{FF2B5EF4-FFF2-40B4-BE49-F238E27FC236}">
                      <a16:creationId xmlns:a16="http://schemas.microsoft.com/office/drawing/2014/main" id="{7FC8B753-823E-4111-A546-0A722CC4BE9B}"/>
                    </a:ext>
                  </a:extLst>
                </p:cNvPr>
                <p:cNvCxnSpPr/>
                <p:nvPr/>
              </p:nvCxnSpPr>
              <p:spPr>
                <a:xfrm>
                  <a:off x="2617464" y="3861912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3" name="Rounded Rectangle 269">
                  <a:extLst>
                    <a:ext uri="{FF2B5EF4-FFF2-40B4-BE49-F238E27FC236}">
                      <a16:creationId xmlns:a16="http://schemas.microsoft.com/office/drawing/2014/main" id="{6F3A091F-45B9-4A39-A094-8BB9328B946E}"/>
                    </a:ext>
                  </a:extLst>
                </p:cNvPr>
                <p:cNvSpPr/>
                <p:nvPr/>
              </p:nvSpPr>
              <p:spPr>
                <a:xfrm flipH="1">
                  <a:off x="4322930" y="3748667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74" name="Rounded Rectangle 270">
                  <a:extLst>
                    <a:ext uri="{FF2B5EF4-FFF2-40B4-BE49-F238E27FC236}">
                      <a16:creationId xmlns:a16="http://schemas.microsoft.com/office/drawing/2014/main" id="{673DB2A2-6B8C-4934-85D2-07DF880D5310}"/>
                    </a:ext>
                  </a:extLst>
                </p:cNvPr>
                <p:cNvSpPr/>
                <p:nvPr/>
              </p:nvSpPr>
              <p:spPr>
                <a:xfrm flipH="1">
                  <a:off x="2978004" y="3748667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71" name="Rounded Rectangle 270">
                <a:extLst>
                  <a:ext uri="{FF2B5EF4-FFF2-40B4-BE49-F238E27FC236}">
                    <a16:creationId xmlns:a16="http://schemas.microsoft.com/office/drawing/2014/main" id="{8111C2D1-BFB4-4452-A37B-CCDF1052D104}"/>
                  </a:ext>
                </a:extLst>
              </p:cNvPr>
              <p:cNvSpPr/>
              <p:nvPr/>
            </p:nvSpPr>
            <p:spPr>
              <a:xfrm>
                <a:off x="7718743" y="4360623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76" name="Rounded Rectangle 270">
              <a:extLst>
                <a:ext uri="{FF2B5EF4-FFF2-40B4-BE49-F238E27FC236}">
                  <a16:creationId xmlns:a16="http://schemas.microsoft.com/office/drawing/2014/main" id="{68D413B8-EED6-4995-A359-4F44051E4A87}"/>
                </a:ext>
              </a:extLst>
            </p:cNvPr>
            <p:cNvSpPr/>
            <p:nvPr/>
          </p:nvSpPr>
          <p:spPr>
            <a:xfrm flipH="1">
              <a:off x="8657324" y="10112243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79" name="Rounded Rectangle 270">
              <a:extLst>
                <a:ext uri="{FF2B5EF4-FFF2-40B4-BE49-F238E27FC236}">
                  <a16:creationId xmlns:a16="http://schemas.microsoft.com/office/drawing/2014/main" id="{BE2685BE-EED3-4792-83A3-4E12596658EB}"/>
                </a:ext>
              </a:extLst>
            </p:cNvPr>
            <p:cNvSpPr/>
            <p:nvPr/>
          </p:nvSpPr>
          <p:spPr>
            <a:xfrm flipH="1">
              <a:off x="8391340" y="10112243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80" name="Rounded Rectangle 270">
              <a:extLst>
                <a:ext uri="{FF2B5EF4-FFF2-40B4-BE49-F238E27FC236}">
                  <a16:creationId xmlns:a16="http://schemas.microsoft.com/office/drawing/2014/main" id="{778EA068-52D8-4954-8D8A-BE0871484436}"/>
                </a:ext>
              </a:extLst>
            </p:cNvPr>
            <p:cNvSpPr/>
            <p:nvPr/>
          </p:nvSpPr>
          <p:spPr>
            <a:xfrm flipH="1">
              <a:off x="9183624" y="10112243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83" name="Rounded Rectangle 270">
              <a:extLst>
                <a:ext uri="{FF2B5EF4-FFF2-40B4-BE49-F238E27FC236}">
                  <a16:creationId xmlns:a16="http://schemas.microsoft.com/office/drawing/2014/main" id="{D4E12F90-687A-4B59-BC47-5DEF24885966}"/>
                </a:ext>
              </a:extLst>
            </p:cNvPr>
            <p:cNvSpPr/>
            <p:nvPr/>
          </p:nvSpPr>
          <p:spPr>
            <a:xfrm flipH="1">
              <a:off x="8917640" y="10112243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4" name="Group 883">
            <a:extLst>
              <a:ext uri="{FF2B5EF4-FFF2-40B4-BE49-F238E27FC236}">
                <a16:creationId xmlns:a16="http://schemas.microsoft.com/office/drawing/2014/main" id="{EDFB663C-5BAB-4FFF-9BD4-7E484D0AB2B9}"/>
              </a:ext>
            </a:extLst>
          </p:cNvPr>
          <p:cNvGrpSpPr/>
          <p:nvPr/>
        </p:nvGrpSpPr>
        <p:grpSpPr>
          <a:xfrm flipH="1">
            <a:off x="6486320" y="10307905"/>
            <a:ext cx="2833545" cy="230713"/>
            <a:chOff x="2569338" y="3748667"/>
            <a:chExt cx="2833545" cy="230713"/>
          </a:xfrm>
        </p:grpSpPr>
        <p:cxnSp>
          <p:nvCxnSpPr>
            <p:cNvPr id="885" name="Straight Connector 884">
              <a:extLst>
                <a:ext uri="{FF2B5EF4-FFF2-40B4-BE49-F238E27FC236}">
                  <a16:creationId xmlns:a16="http://schemas.microsoft.com/office/drawing/2014/main" id="{DA8C76E3-896D-413C-B268-75A82532A463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6" name="Rounded Rectangle 269">
              <a:extLst>
                <a:ext uri="{FF2B5EF4-FFF2-40B4-BE49-F238E27FC236}">
                  <a16:creationId xmlns:a16="http://schemas.microsoft.com/office/drawing/2014/main" id="{EF2840F6-73E2-45BE-9BC8-D3325C1D3A4F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887" name="Rounded Rectangle 270">
              <a:extLst>
                <a:ext uri="{FF2B5EF4-FFF2-40B4-BE49-F238E27FC236}">
                  <a16:creationId xmlns:a16="http://schemas.microsoft.com/office/drawing/2014/main" id="{BAC4CDF1-0F77-4F66-84F2-86113223B928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8" name="Group 887">
            <a:extLst>
              <a:ext uri="{FF2B5EF4-FFF2-40B4-BE49-F238E27FC236}">
                <a16:creationId xmlns:a16="http://schemas.microsoft.com/office/drawing/2014/main" id="{D905E07C-FD32-45AC-9C13-84ACFB5AFAE6}"/>
              </a:ext>
            </a:extLst>
          </p:cNvPr>
          <p:cNvGrpSpPr/>
          <p:nvPr/>
        </p:nvGrpSpPr>
        <p:grpSpPr>
          <a:xfrm>
            <a:off x="6486320" y="10580945"/>
            <a:ext cx="2833545" cy="228600"/>
            <a:chOff x="4135671" y="3116619"/>
            <a:chExt cx="2833545" cy="228600"/>
          </a:xfrm>
        </p:grpSpPr>
        <p:cxnSp>
          <p:nvCxnSpPr>
            <p:cNvPr id="889" name="Straight Connector 888">
              <a:extLst>
                <a:ext uri="{FF2B5EF4-FFF2-40B4-BE49-F238E27FC236}">
                  <a16:creationId xmlns:a16="http://schemas.microsoft.com/office/drawing/2014/main" id="{73AB1E8D-C186-4064-8F5B-683BAC732791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0" name="Rounded Rectangle 58">
              <a:extLst>
                <a:ext uri="{FF2B5EF4-FFF2-40B4-BE49-F238E27FC236}">
                  <a16:creationId xmlns:a16="http://schemas.microsoft.com/office/drawing/2014/main" id="{335C05BA-20FF-47EF-9E3A-ECE40A269FED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91" name="Rounded Rectangle 60">
              <a:extLst>
                <a:ext uri="{FF2B5EF4-FFF2-40B4-BE49-F238E27FC236}">
                  <a16:creationId xmlns:a16="http://schemas.microsoft.com/office/drawing/2014/main" id="{A784A47D-1E0D-47ED-A3A5-7AD4D262DA04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0B610CA-C43F-48A2-A0EF-128B7D50539D}"/>
              </a:ext>
            </a:extLst>
          </p:cNvPr>
          <p:cNvGrpSpPr/>
          <p:nvPr/>
        </p:nvGrpSpPr>
        <p:grpSpPr>
          <a:xfrm>
            <a:off x="6486320" y="9763304"/>
            <a:ext cx="3094143" cy="229261"/>
            <a:chOff x="7738289" y="9932546"/>
            <a:chExt cx="3094143" cy="229261"/>
          </a:xfrm>
        </p:grpSpPr>
        <p:grpSp>
          <p:nvGrpSpPr>
            <p:cNvPr id="892" name="Group 891">
              <a:extLst>
                <a:ext uri="{FF2B5EF4-FFF2-40B4-BE49-F238E27FC236}">
                  <a16:creationId xmlns:a16="http://schemas.microsoft.com/office/drawing/2014/main" id="{DFF226AB-CF7E-47C0-A8E1-4CC19CEB982A}"/>
                </a:ext>
              </a:extLst>
            </p:cNvPr>
            <p:cNvGrpSpPr/>
            <p:nvPr/>
          </p:nvGrpSpPr>
          <p:grpSpPr>
            <a:xfrm flipH="1">
              <a:off x="7738289" y="9932546"/>
              <a:ext cx="3094143" cy="229261"/>
              <a:chOff x="3073208" y="3934118"/>
              <a:chExt cx="3094143" cy="229261"/>
            </a:xfrm>
          </p:grpSpPr>
          <p:grpSp>
            <p:nvGrpSpPr>
              <p:cNvPr id="909" name="Group 908">
                <a:extLst>
                  <a:ext uri="{FF2B5EF4-FFF2-40B4-BE49-F238E27FC236}">
                    <a16:creationId xmlns:a16="http://schemas.microsoft.com/office/drawing/2014/main" id="{D1892B7D-3FD4-4D41-B35A-B18C16E117E4}"/>
                  </a:ext>
                </a:extLst>
              </p:cNvPr>
              <p:cNvGrpSpPr/>
              <p:nvPr/>
            </p:nvGrpSpPr>
            <p:grpSpPr>
              <a:xfrm flipH="1">
                <a:off x="3073208" y="3934118"/>
                <a:ext cx="3094143" cy="229261"/>
                <a:chOff x="3637270" y="1900568"/>
                <a:chExt cx="3094143" cy="229261"/>
              </a:xfrm>
            </p:grpSpPr>
            <p:grpSp>
              <p:nvGrpSpPr>
                <p:cNvPr id="916" name="Group 915">
                  <a:extLst>
                    <a:ext uri="{FF2B5EF4-FFF2-40B4-BE49-F238E27FC236}">
                      <a16:creationId xmlns:a16="http://schemas.microsoft.com/office/drawing/2014/main" id="{BC241CB3-8645-4E29-9A3C-7C24855AA297}"/>
                    </a:ext>
                  </a:extLst>
                </p:cNvPr>
                <p:cNvGrpSpPr/>
                <p:nvPr/>
              </p:nvGrpSpPr>
              <p:grpSpPr>
                <a:xfrm>
                  <a:off x="3637270" y="1900568"/>
                  <a:ext cx="3094143" cy="228600"/>
                  <a:chOff x="3661341" y="2810145"/>
                  <a:chExt cx="3094143" cy="228600"/>
                </a:xfrm>
              </p:grpSpPr>
              <p:grpSp>
                <p:nvGrpSpPr>
                  <p:cNvPr id="940" name="Group 939">
                    <a:extLst>
                      <a:ext uri="{FF2B5EF4-FFF2-40B4-BE49-F238E27FC236}">
                        <a16:creationId xmlns:a16="http://schemas.microsoft.com/office/drawing/2014/main" id="{A948977A-153D-4F3C-AAF2-55B153CA7DF4}"/>
                      </a:ext>
                    </a:extLst>
                  </p:cNvPr>
                  <p:cNvGrpSpPr/>
                  <p:nvPr/>
                </p:nvGrpSpPr>
                <p:grpSpPr>
                  <a:xfrm>
                    <a:off x="3661341" y="2810145"/>
                    <a:ext cx="3094143" cy="226487"/>
                    <a:chOff x="3651415" y="1272617"/>
                    <a:chExt cx="3094143" cy="304800"/>
                  </a:xfrm>
                </p:grpSpPr>
                <p:cxnSp>
                  <p:nvCxnSpPr>
                    <p:cNvPr id="942" name="Straight Connector 941">
                      <a:extLst>
                        <a:ext uri="{FF2B5EF4-FFF2-40B4-BE49-F238E27FC236}">
                          <a16:creationId xmlns:a16="http://schemas.microsoft.com/office/drawing/2014/main" id="{513B2A76-A58B-4EF9-B181-11EC0AE87862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651415" y="1447800"/>
                      <a:ext cx="2833545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43" name="Rounded Rectangle 664">
                      <a:extLst>
                        <a:ext uri="{FF2B5EF4-FFF2-40B4-BE49-F238E27FC236}">
                          <a16:creationId xmlns:a16="http://schemas.microsoft.com/office/drawing/2014/main" id="{1A8D061C-9730-41DC-BC2C-9CB7286B03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07358" y="1272617"/>
                      <a:ext cx="838200" cy="304800"/>
                    </a:xfrm>
                    <a:prstGeom prst="round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941" name="Rounded Rectangle 662">
                    <a:extLst>
                      <a:ext uri="{FF2B5EF4-FFF2-40B4-BE49-F238E27FC236}">
                        <a16:creationId xmlns:a16="http://schemas.microsoft.com/office/drawing/2014/main" id="{6A871B70-71C2-43DD-B5C9-2854D4320247}"/>
                      </a:ext>
                    </a:extLst>
                  </p:cNvPr>
                  <p:cNvSpPr/>
                  <p:nvPr/>
                </p:nvSpPr>
                <p:spPr>
                  <a:xfrm>
                    <a:off x="5527392" y="2810145"/>
                    <a:ext cx="193376" cy="228600"/>
                  </a:xfrm>
                  <a:prstGeom prst="roundRect">
                    <a:avLst/>
                  </a:prstGeom>
                  <a:solidFill>
                    <a:srgbClr val="00FF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933" name="Rounded Rectangle 655">
                  <a:extLst>
                    <a:ext uri="{FF2B5EF4-FFF2-40B4-BE49-F238E27FC236}">
                      <a16:creationId xmlns:a16="http://schemas.microsoft.com/office/drawing/2014/main" id="{F6528CFB-8B08-4122-9101-172CFE1A6667}"/>
                    </a:ext>
                  </a:extLst>
                </p:cNvPr>
                <p:cNvSpPr/>
                <p:nvPr/>
              </p:nvSpPr>
              <p:spPr>
                <a:xfrm>
                  <a:off x="5139162" y="1900568"/>
                  <a:ext cx="164555" cy="229261"/>
                </a:xfrm>
                <a:prstGeom prst="roundRect">
                  <a:avLst/>
                </a:prstGeom>
                <a:solidFill>
                  <a:srgbClr val="00FF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4" name="Rounded Rectangle 656">
                  <a:extLst>
                    <a:ext uri="{FF2B5EF4-FFF2-40B4-BE49-F238E27FC236}">
                      <a16:creationId xmlns:a16="http://schemas.microsoft.com/office/drawing/2014/main" id="{0A5F12B3-BAF0-46A6-9AB5-B6DA799B4F3F}"/>
                    </a:ext>
                  </a:extLst>
                </p:cNvPr>
                <p:cNvSpPr/>
                <p:nvPr/>
              </p:nvSpPr>
              <p:spPr>
                <a:xfrm>
                  <a:off x="4928444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6" name="Rounded Rectangle 657">
                  <a:extLst>
                    <a:ext uri="{FF2B5EF4-FFF2-40B4-BE49-F238E27FC236}">
                      <a16:creationId xmlns:a16="http://schemas.microsoft.com/office/drawing/2014/main" id="{9460223D-87D9-4DBA-85D3-AA47AD321997}"/>
                    </a:ext>
                  </a:extLst>
                </p:cNvPr>
                <p:cNvSpPr/>
                <p:nvPr/>
              </p:nvSpPr>
              <p:spPr>
                <a:xfrm>
                  <a:off x="4733445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7" name="Rounded Rectangle 658">
                  <a:extLst>
                    <a:ext uri="{FF2B5EF4-FFF2-40B4-BE49-F238E27FC236}">
                      <a16:creationId xmlns:a16="http://schemas.microsoft.com/office/drawing/2014/main" id="{7BEBC6B3-952F-4308-B55A-36777794DF6A}"/>
                    </a:ext>
                  </a:extLst>
                </p:cNvPr>
                <p:cNvSpPr/>
                <p:nvPr/>
              </p:nvSpPr>
              <p:spPr>
                <a:xfrm>
                  <a:off x="4505996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8" name="Rounded Rectangle 659">
                  <a:extLst>
                    <a:ext uri="{FF2B5EF4-FFF2-40B4-BE49-F238E27FC236}">
                      <a16:creationId xmlns:a16="http://schemas.microsoft.com/office/drawing/2014/main" id="{458B1385-1C2F-4BF3-8047-FD1C6346B9E0}"/>
                    </a:ext>
                  </a:extLst>
                </p:cNvPr>
                <p:cNvSpPr/>
                <p:nvPr/>
              </p:nvSpPr>
              <p:spPr>
                <a:xfrm>
                  <a:off x="4292224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9" name="Rounded Rectangle 660">
                  <a:extLst>
                    <a:ext uri="{FF2B5EF4-FFF2-40B4-BE49-F238E27FC236}">
                      <a16:creationId xmlns:a16="http://schemas.microsoft.com/office/drawing/2014/main" id="{1A0182E2-9E61-4033-9BBD-BC53E0EAD046}"/>
                    </a:ext>
                  </a:extLst>
                </p:cNvPr>
                <p:cNvSpPr/>
                <p:nvPr/>
              </p:nvSpPr>
              <p:spPr>
                <a:xfrm>
                  <a:off x="4080882" y="1900568"/>
                  <a:ext cx="164555" cy="229261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12" name="Rounded Rectangle 755">
                <a:extLst>
                  <a:ext uri="{FF2B5EF4-FFF2-40B4-BE49-F238E27FC236}">
                    <a16:creationId xmlns:a16="http://schemas.microsoft.com/office/drawing/2014/main" id="{91BDADB6-5B77-4A43-A26D-91B0208451E0}"/>
                  </a:ext>
                </a:extLst>
              </p:cNvPr>
              <p:cNvSpPr/>
              <p:nvPr/>
            </p:nvSpPr>
            <p:spPr>
              <a:xfrm flipH="1">
                <a:off x="5766176" y="3934118"/>
                <a:ext cx="164555" cy="22926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5" name="Rounded Rectangle 756">
                <a:extLst>
                  <a:ext uri="{FF2B5EF4-FFF2-40B4-BE49-F238E27FC236}">
                    <a16:creationId xmlns:a16="http://schemas.microsoft.com/office/drawing/2014/main" id="{5AFDE78F-F837-4507-BF27-BA228FAF6794}"/>
                  </a:ext>
                </a:extLst>
              </p:cNvPr>
              <p:cNvSpPr/>
              <p:nvPr/>
            </p:nvSpPr>
            <p:spPr>
              <a:xfrm flipH="1">
                <a:off x="5959520" y="3934118"/>
                <a:ext cx="164555" cy="22926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44" name="Rounded Rectangle 656">
              <a:extLst>
                <a:ext uri="{FF2B5EF4-FFF2-40B4-BE49-F238E27FC236}">
                  <a16:creationId xmlns:a16="http://schemas.microsoft.com/office/drawing/2014/main" id="{D6116E5A-B87D-4350-B78A-9A98B3300F81}"/>
                </a:ext>
              </a:extLst>
            </p:cNvPr>
            <p:cNvSpPr/>
            <p:nvPr/>
          </p:nvSpPr>
          <p:spPr>
            <a:xfrm>
              <a:off x="9817645" y="9932546"/>
              <a:ext cx="164555" cy="229261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45" name="Rounded Rectangle 657">
              <a:extLst>
                <a:ext uri="{FF2B5EF4-FFF2-40B4-BE49-F238E27FC236}">
                  <a16:creationId xmlns:a16="http://schemas.microsoft.com/office/drawing/2014/main" id="{8555B46E-98F9-4280-BAA9-ACBC2A22BEF0}"/>
                </a:ext>
              </a:extLst>
            </p:cNvPr>
            <p:cNvSpPr/>
            <p:nvPr/>
          </p:nvSpPr>
          <p:spPr>
            <a:xfrm>
              <a:off x="9432758" y="9932546"/>
              <a:ext cx="164555" cy="229261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47" name="Group 946">
            <a:extLst>
              <a:ext uri="{FF2B5EF4-FFF2-40B4-BE49-F238E27FC236}">
                <a16:creationId xmlns:a16="http://schemas.microsoft.com/office/drawing/2014/main" id="{34EA5D61-F376-4BFC-B887-0378D97781AA}"/>
              </a:ext>
            </a:extLst>
          </p:cNvPr>
          <p:cNvGrpSpPr/>
          <p:nvPr/>
        </p:nvGrpSpPr>
        <p:grpSpPr>
          <a:xfrm flipH="1">
            <a:off x="6486320" y="10866667"/>
            <a:ext cx="2833545" cy="229261"/>
            <a:chOff x="3333806" y="3934118"/>
            <a:chExt cx="2833545" cy="229261"/>
          </a:xfrm>
        </p:grpSpPr>
        <p:grpSp>
          <p:nvGrpSpPr>
            <p:cNvPr id="950" name="Group 949">
              <a:extLst>
                <a:ext uri="{FF2B5EF4-FFF2-40B4-BE49-F238E27FC236}">
                  <a16:creationId xmlns:a16="http://schemas.microsoft.com/office/drawing/2014/main" id="{5359609A-A8B1-4F02-9EEF-E40D34D7D258}"/>
                </a:ext>
              </a:extLst>
            </p:cNvPr>
            <p:cNvGrpSpPr/>
            <p:nvPr/>
          </p:nvGrpSpPr>
          <p:grpSpPr>
            <a:xfrm flipH="1">
              <a:off x="3333806" y="3934118"/>
              <a:ext cx="2833545" cy="229261"/>
              <a:chOff x="3637270" y="1900568"/>
              <a:chExt cx="2833545" cy="229261"/>
            </a:xfrm>
          </p:grpSpPr>
          <p:grpSp>
            <p:nvGrpSpPr>
              <p:cNvPr id="962" name="Group 961">
                <a:extLst>
                  <a:ext uri="{FF2B5EF4-FFF2-40B4-BE49-F238E27FC236}">
                    <a16:creationId xmlns:a16="http://schemas.microsoft.com/office/drawing/2014/main" id="{C423A79E-CC27-40EF-AA35-2F0D862DD15C}"/>
                  </a:ext>
                </a:extLst>
              </p:cNvPr>
              <p:cNvGrpSpPr/>
              <p:nvPr/>
            </p:nvGrpSpPr>
            <p:grpSpPr>
              <a:xfrm>
                <a:off x="3637270" y="1900568"/>
                <a:ext cx="2833545" cy="226487"/>
                <a:chOff x="3651415" y="1272617"/>
                <a:chExt cx="2833545" cy="304800"/>
              </a:xfrm>
            </p:grpSpPr>
            <p:cxnSp>
              <p:nvCxnSpPr>
                <p:cNvPr id="964" name="Straight Connector 963">
                  <a:extLst>
                    <a:ext uri="{FF2B5EF4-FFF2-40B4-BE49-F238E27FC236}">
                      <a16:creationId xmlns:a16="http://schemas.microsoft.com/office/drawing/2014/main" id="{FFE634BB-A47C-42FD-8A07-8477D0B2889F}"/>
                    </a:ext>
                  </a:extLst>
                </p:cNvPr>
                <p:cNvCxnSpPr/>
                <p:nvPr/>
              </p:nvCxnSpPr>
              <p:spPr>
                <a:xfrm flipH="1">
                  <a:off x="3651415" y="1447800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5" name="Rounded Rectangle 664">
                  <a:extLst>
                    <a:ext uri="{FF2B5EF4-FFF2-40B4-BE49-F238E27FC236}">
                      <a16:creationId xmlns:a16="http://schemas.microsoft.com/office/drawing/2014/main" id="{F9E4A1D6-10BB-4746-B4C1-B0BA4A7B5492}"/>
                    </a:ext>
                  </a:extLst>
                </p:cNvPr>
                <p:cNvSpPr/>
                <p:nvPr/>
              </p:nvSpPr>
              <p:spPr>
                <a:xfrm>
                  <a:off x="5363653" y="1272617"/>
                  <a:ext cx="838200" cy="3048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954" name="Rounded Rectangle 655">
                <a:extLst>
                  <a:ext uri="{FF2B5EF4-FFF2-40B4-BE49-F238E27FC236}">
                    <a16:creationId xmlns:a16="http://schemas.microsoft.com/office/drawing/2014/main" id="{7D781775-D2E4-4C92-8E3A-48B5EFE18A94}"/>
                  </a:ext>
                </a:extLst>
              </p:cNvPr>
              <p:cNvSpPr/>
              <p:nvPr/>
            </p:nvSpPr>
            <p:spPr>
              <a:xfrm>
                <a:off x="5139162" y="1900568"/>
                <a:ext cx="164555" cy="229261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5" name="Rounded Rectangle 656">
                <a:extLst>
                  <a:ext uri="{FF2B5EF4-FFF2-40B4-BE49-F238E27FC236}">
                    <a16:creationId xmlns:a16="http://schemas.microsoft.com/office/drawing/2014/main" id="{16B7A20B-2BD0-4B04-8908-EB855FF777F5}"/>
                  </a:ext>
                </a:extLst>
              </p:cNvPr>
              <p:cNvSpPr/>
              <p:nvPr/>
            </p:nvSpPr>
            <p:spPr>
              <a:xfrm>
                <a:off x="4928444" y="1900568"/>
                <a:ext cx="164555" cy="22926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7" name="Rounded Rectangle 657">
                <a:extLst>
                  <a:ext uri="{FF2B5EF4-FFF2-40B4-BE49-F238E27FC236}">
                    <a16:creationId xmlns:a16="http://schemas.microsoft.com/office/drawing/2014/main" id="{2FF4DAC9-D42B-4528-932C-059C32EE15BB}"/>
                  </a:ext>
                </a:extLst>
              </p:cNvPr>
              <p:cNvSpPr/>
              <p:nvPr/>
            </p:nvSpPr>
            <p:spPr>
              <a:xfrm>
                <a:off x="4733445" y="1900568"/>
                <a:ext cx="164555" cy="22926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8" name="Rounded Rectangle 658">
                <a:extLst>
                  <a:ext uri="{FF2B5EF4-FFF2-40B4-BE49-F238E27FC236}">
                    <a16:creationId xmlns:a16="http://schemas.microsoft.com/office/drawing/2014/main" id="{EB6576E5-DDB6-44B4-B964-1729C40193C8}"/>
                  </a:ext>
                </a:extLst>
              </p:cNvPr>
              <p:cNvSpPr/>
              <p:nvPr/>
            </p:nvSpPr>
            <p:spPr>
              <a:xfrm>
                <a:off x="4505996" y="1900568"/>
                <a:ext cx="164555" cy="229261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0" name="Rounded Rectangle 659">
                <a:extLst>
                  <a:ext uri="{FF2B5EF4-FFF2-40B4-BE49-F238E27FC236}">
                    <a16:creationId xmlns:a16="http://schemas.microsoft.com/office/drawing/2014/main" id="{F67E483D-1DF8-4FCC-BD84-E7DB59B80896}"/>
                  </a:ext>
                </a:extLst>
              </p:cNvPr>
              <p:cNvSpPr/>
              <p:nvPr/>
            </p:nvSpPr>
            <p:spPr>
              <a:xfrm>
                <a:off x="4292224" y="1900568"/>
                <a:ext cx="164555" cy="229261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1" name="Rounded Rectangle 660">
                <a:extLst>
                  <a:ext uri="{FF2B5EF4-FFF2-40B4-BE49-F238E27FC236}">
                    <a16:creationId xmlns:a16="http://schemas.microsoft.com/office/drawing/2014/main" id="{40A6FD59-2D98-4A02-9A38-78A287964506}"/>
                  </a:ext>
                </a:extLst>
              </p:cNvPr>
              <p:cNvSpPr/>
              <p:nvPr/>
            </p:nvSpPr>
            <p:spPr>
              <a:xfrm>
                <a:off x="4080882" y="1900568"/>
                <a:ext cx="164555" cy="229261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51" name="Rounded Rectangle 755">
              <a:extLst>
                <a:ext uri="{FF2B5EF4-FFF2-40B4-BE49-F238E27FC236}">
                  <a16:creationId xmlns:a16="http://schemas.microsoft.com/office/drawing/2014/main" id="{F730AC1E-F06B-4C72-B1B3-9CEF18DF7560}"/>
                </a:ext>
              </a:extLst>
            </p:cNvPr>
            <p:cNvSpPr/>
            <p:nvPr/>
          </p:nvSpPr>
          <p:spPr>
            <a:xfrm flipH="1">
              <a:off x="5766176" y="3934118"/>
              <a:ext cx="164555" cy="22926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52" name="Rounded Rectangle 756">
              <a:extLst>
                <a:ext uri="{FF2B5EF4-FFF2-40B4-BE49-F238E27FC236}">
                  <a16:creationId xmlns:a16="http://schemas.microsoft.com/office/drawing/2014/main" id="{422779CF-ACC3-4151-9510-21CAA927A276}"/>
                </a:ext>
              </a:extLst>
            </p:cNvPr>
            <p:cNvSpPr/>
            <p:nvPr/>
          </p:nvSpPr>
          <p:spPr>
            <a:xfrm flipH="1">
              <a:off x="5959520" y="3934118"/>
              <a:ext cx="164555" cy="22926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66" name="Group 965">
            <a:extLst>
              <a:ext uri="{FF2B5EF4-FFF2-40B4-BE49-F238E27FC236}">
                <a16:creationId xmlns:a16="http://schemas.microsoft.com/office/drawing/2014/main" id="{99390724-EB5B-4320-BB3E-6F3B45FDED61}"/>
              </a:ext>
            </a:extLst>
          </p:cNvPr>
          <p:cNvGrpSpPr/>
          <p:nvPr/>
        </p:nvGrpSpPr>
        <p:grpSpPr>
          <a:xfrm flipH="1">
            <a:off x="6486320" y="13500345"/>
            <a:ext cx="2833545" cy="230713"/>
            <a:chOff x="2569338" y="3748667"/>
            <a:chExt cx="2833545" cy="230713"/>
          </a:xfrm>
        </p:grpSpPr>
        <p:cxnSp>
          <p:nvCxnSpPr>
            <p:cNvPr id="967" name="Straight Connector 966">
              <a:extLst>
                <a:ext uri="{FF2B5EF4-FFF2-40B4-BE49-F238E27FC236}">
                  <a16:creationId xmlns:a16="http://schemas.microsoft.com/office/drawing/2014/main" id="{3B523FFC-F12F-414A-BBD4-3789D55750C9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8" name="Rounded Rectangle 269">
              <a:extLst>
                <a:ext uri="{FF2B5EF4-FFF2-40B4-BE49-F238E27FC236}">
                  <a16:creationId xmlns:a16="http://schemas.microsoft.com/office/drawing/2014/main" id="{2917C346-045A-4021-AB3C-F78D3FC4DA11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69" name="Rounded Rectangle 270">
              <a:extLst>
                <a:ext uri="{FF2B5EF4-FFF2-40B4-BE49-F238E27FC236}">
                  <a16:creationId xmlns:a16="http://schemas.microsoft.com/office/drawing/2014/main" id="{6CBEA15D-0458-441E-B6C2-A19929699722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70" name="Group 969">
            <a:extLst>
              <a:ext uri="{FF2B5EF4-FFF2-40B4-BE49-F238E27FC236}">
                <a16:creationId xmlns:a16="http://schemas.microsoft.com/office/drawing/2014/main" id="{15ED0354-D5F7-4098-B0DF-90DF20A908E6}"/>
              </a:ext>
            </a:extLst>
          </p:cNvPr>
          <p:cNvGrpSpPr/>
          <p:nvPr/>
        </p:nvGrpSpPr>
        <p:grpSpPr>
          <a:xfrm>
            <a:off x="6486320" y="13225373"/>
            <a:ext cx="2918568" cy="229261"/>
            <a:chOff x="7913864" y="9932546"/>
            <a:chExt cx="2918568" cy="229261"/>
          </a:xfrm>
        </p:grpSpPr>
        <p:grpSp>
          <p:nvGrpSpPr>
            <p:cNvPr id="971" name="Group 970">
              <a:extLst>
                <a:ext uri="{FF2B5EF4-FFF2-40B4-BE49-F238E27FC236}">
                  <a16:creationId xmlns:a16="http://schemas.microsoft.com/office/drawing/2014/main" id="{D9CB5132-5A0B-4F54-80C4-51554DD3C361}"/>
                </a:ext>
              </a:extLst>
            </p:cNvPr>
            <p:cNvGrpSpPr/>
            <p:nvPr/>
          </p:nvGrpSpPr>
          <p:grpSpPr>
            <a:xfrm flipH="1">
              <a:off x="7913864" y="9932546"/>
              <a:ext cx="2918568" cy="229261"/>
              <a:chOff x="3073208" y="3934118"/>
              <a:chExt cx="2918568" cy="229261"/>
            </a:xfrm>
          </p:grpSpPr>
          <p:grpSp>
            <p:nvGrpSpPr>
              <p:cNvPr id="974" name="Group 973">
                <a:extLst>
                  <a:ext uri="{FF2B5EF4-FFF2-40B4-BE49-F238E27FC236}">
                    <a16:creationId xmlns:a16="http://schemas.microsoft.com/office/drawing/2014/main" id="{5EE7F729-7C41-499B-A768-0F3BCB3CA1E8}"/>
                  </a:ext>
                </a:extLst>
              </p:cNvPr>
              <p:cNvGrpSpPr/>
              <p:nvPr/>
            </p:nvGrpSpPr>
            <p:grpSpPr>
              <a:xfrm flipH="1">
                <a:off x="3073208" y="3934118"/>
                <a:ext cx="2918568" cy="229261"/>
                <a:chOff x="3812845" y="1900568"/>
                <a:chExt cx="2918568" cy="229261"/>
              </a:xfrm>
            </p:grpSpPr>
            <p:grpSp>
              <p:nvGrpSpPr>
                <p:cNvPr id="979" name="Group 978">
                  <a:extLst>
                    <a:ext uri="{FF2B5EF4-FFF2-40B4-BE49-F238E27FC236}">
                      <a16:creationId xmlns:a16="http://schemas.microsoft.com/office/drawing/2014/main" id="{ACF5A500-A9C1-4DC9-8383-BE4489D22745}"/>
                    </a:ext>
                  </a:extLst>
                </p:cNvPr>
                <p:cNvGrpSpPr/>
                <p:nvPr/>
              </p:nvGrpSpPr>
              <p:grpSpPr>
                <a:xfrm>
                  <a:off x="3812845" y="1900568"/>
                  <a:ext cx="2918568" cy="228600"/>
                  <a:chOff x="3836916" y="2810145"/>
                  <a:chExt cx="2918568" cy="228600"/>
                </a:xfrm>
              </p:grpSpPr>
              <p:grpSp>
                <p:nvGrpSpPr>
                  <p:cNvPr id="988" name="Group 987">
                    <a:extLst>
                      <a:ext uri="{FF2B5EF4-FFF2-40B4-BE49-F238E27FC236}">
                        <a16:creationId xmlns:a16="http://schemas.microsoft.com/office/drawing/2014/main" id="{D480D1BD-45C6-4C7D-BD76-BBB250D23DC7}"/>
                      </a:ext>
                    </a:extLst>
                  </p:cNvPr>
                  <p:cNvGrpSpPr/>
                  <p:nvPr/>
                </p:nvGrpSpPr>
                <p:grpSpPr>
                  <a:xfrm>
                    <a:off x="3836916" y="2810145"/>
                    <a:ext cx="2918568" cy="226487"/>
                    <a:chOff x="3826990" y="1272617"/>
                    <a:chExt cx="2918568" cy="304800"/>
                  </a:xfrm>
                </p:grpSpPr>
                <p:cxnSp>
                  <p:nvCxnSpPr>
                    <p:cNvPr id="990" name="Straight Connector 989">
                      <a:extLst>
                        <a:ext uri="{FF2B5EF4-FFF2-40B4-BE49-F238E27FC236}">
                          <a16:creationId xmlns:a16="http://schemas.microsoft.com/office/drawing/2014/main" id="{F76BA54C-BA3D-431A-8A0A-7B0FD3080593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826990" y="1447800"/>
                      <a:ext cx="2833545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97" name="Rounded Rectangle 664">
                      <a:extLst>
                        <a:ext uri="{FF2B5EF4-FFF2-40B4-BE49-F238E27FC236}">
                          <a16:creationId xmlns:a16="http://schemas.microsoft.com/office/drawing/2014/main" id="{657BF1B5-9318-46F7-BEB9-F69BBCFECB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07358" y="1272617"/>
                      <a:ext cx="838200" cy="304800"/>
                    </a:xfrm>
                    <a:prstGeom prst="round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989" name="Rounded Rectangle 662">
                    <a:extLst>
                      <a:ext uri="{FF2B5EF4-FFF2-40B4-BE49-F238E27FC236}">
                        <a16:creationId xmlns:a16="http://schemas.microsoft.com/office/drawing/2014/main" id="{13E1CA3A-7724-4D6C-953C-32A56BE5B94C}"/>
                      </a:ext>
                    </a:extLst>
                  </p:cNvPr>
                  <p:cNvSpPr/>
                  <p:nvPr/>
                </p:nvSpPr>
                <p:spPr>
                  <a:xfrm>
                    <a:off x="5527392" y="2810145"/>
                    <a:ext cx="193376" cy="228600"/>
                  </a:xfrm>
                  <a:prstGeom prst="roundRect">
                    <a:avLst/>
                  </a:prstGeom>
                  <a:solidFill>
                    <a:srgbClr val="00FF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980" name="Rounded Rectangle 655">
                  <a:extLst>
                    <a:ext uri="{FF2B5EF4-FFF2-40B4-BE49-F238E27FC236}">
                      <a16:creationId xmlns:a16="http://schemas.microsoft.com/office/drawing/2014/main" id="{0D128FC7-6092-4DDB-BD5F-D686CB1468A7}"/>
                    </a:ext>
                  </a:extLst>
                </p:cNvPr>
                <p:cNvSpPr/>
                <p:nvPr/>
              </p:nvSpPr>
              <p:spPr>
                <a:xfrm>
                  <a:off x="5139162" y="1900568"/>
                  <a:ext cx="164555" cy="229261"/>
                </a:xfrm>
                <a:prstGeom prst="roundRect">
                  <a:avLst/>
                </a:prstGeom>
                <a:solidFill>
                  <a:srgbClr val="00FF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2" name="Rounded Rectangle 656">
                  <a:extLst>
                    <a:ext uri="{FF2B5EF4-FFF2-40B4-BE49-F238E27FC236}">
                      <a16:creationId xmlns:a16="http://schemas.microsoft.com/office/drawing/2014/main" id="{97EF13CD-6211-4350-9ABE-48FC974C6CDE}"/>
                    </a:ext>
                  </a:extLst>
                </p:cNvPr>
                <p:cNvSpPr/>
                <p:nvPr/>
              </p:nvSpPr>
              <p:spPr>
                <a:xfrm>
                  <a:off x="4928444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3" name="Rounded Rectangle 657">
                  <a:extLst>
                    <a:ext uri="{FF2B5EF4-FFF2-40B4-BE49-F238E27FC236}">
                      <a16:creationId xmlns:a16="http://schemas.microsoft.com/office/drawing/2014/main" id="{381576BC-A10C-4A34-8402-A6A17D7ACDDF}"/>
                    </a:ext>
                  </a:extLst>
                </p:cNvPr>
                <p:cNvSpPr/>
                <p:nvPr/>
              </p:nvSpPr>
              <p:spPr>
                <a:xfrm>
                  <a:off x="4733445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4" name="Rounded Rectangle 658">
                  <a:extLst>
                    <a:ext uri="{FF2B5EF4-FFF2-40B4-BE49-F238E27FC236}">
                      <a16:creationId xmlns:a16="http://schemas.microsoft.com/office/drawing/2014/main" id="{8725F44E-C86A-47C3-948A-255B0DFBCCF9}"/>
                    </a:ext>
                  </a:extLst>
                </p:cNvPr>
                <p:cNvSpPr/>
                <p:nvPr/>
              </p:nvSpPr>
              <p:spPr>
                <a:xfrm>
                  <a:off x="4505996" y="1900568"/>
                  <a:ext cx="164555" cy="229261"/>
                </a:xfrm>
                <a:prstGeom prst="roundRect">
                  <a:avLst/>
                </a:prstGeom>
                <a:solidFill>
                  <a:srgbClr val="00FF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5" name="Rounded Rectangle 659">
                  <a:extLst>
                    <a:ext uri="{FF2B5EF4-FFF2-40B4-BE49-F238E27FC236}">
                      <a16:creationId xmlns:a16="http://schemas.microsoft.com/office/drawing/2014/main" id="{C7D4C86F-ED93-40CB-BA24-4A014FD55C1F}"/>
                    </a:ext>
                  </a:extLst>
                </p:cNvPr>
                <p:cNvSpPr/>
                <p:nvPr/>
              </p:nvSpPr>
              <p:spPr>
                <a:xfrm>
                  <a:off x="4292224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6" name="Rounded Rectangle 660">
                  <a:extLst>
                    <a:ext uri="{FF2B5EF4-FFF2-40B4-BE49-F238E27FC236}">
                      <a16:creationId xmlns:a16="http://schemas.microsoft.com/office/drawing/2014/main" id="{64185590-AD96-4874-9333-7E20444326C6}"/>
                    </a:ext>
                  </a:extLst>
                </p:cNvPr>
                <p:cNvSpPr/>
                <p:nvPr/>
              </p:nvSpPr>
              <p:spPr>
                <a:xfrm>
                  <a:off x="4080882" y="1900568"/>
                  <a:ext cx="164555" cy="229261"/>
                </a:xfrm>
                <a:prstGeom prst="roundRect">
                  <a:avLst/>
                </a:prstGeom>
                <a:pattFill prst="pct90">
                  <a:fgClr>
                    <a:schemeClr val="accent1">
                      <a:lumMod val="75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75" name="Rounded Rectangle 755">
                <a:extLst>
                  <a:ext uri="{FF2B5EF4-FFF2-40B4-BE49-F238E27FC236}">
                    <a16:creationId xmlns:a16="http://schemas.microsoft.com/office/drawing/2014/main" id="{8619E3B3-60BF-4406-AE16-EC7D09288C12}"/>
                  </a:ext>
                </a:extLst>
              </p:cNvPr>
              <p:cNvSpPr/>
              <p:nvPr/>
            </p:nvSpPr>
            <p:spPr>
              <a:xfrm flipH="1">
                <a:off x="5766176" y="3934118"/>
                <a:ext cx="164555" cy="229261"/>
              </a:xfrm>
              <a:prstGeom prst="roundRect">
                <a:avLst/>
              </a:prstGeom>
              <a:pattFill prst="pct90">
                <a:fgClr>
                  <a:schemeClr val="accent1">
                    <a:lumMod val="7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72" name="Rounded Rectangle 656">
              <a:extLst>
                <a:ext uri="{FF2B5EF4-FFF2-40B4-BE49-F238E27FC236}">
                  <a16:creationId xmlns:a16="http://schemas.microsoft.com/office/drawing/2014/main" id="{8DD96121-577B-447B-B9C7-10A04FC17242}"/>
                </a:ext>
              </a:extLst>
            </p:cNvPr>
            <p:cNvSpPr/>
            <p:nvPr/>
          </p:nvSpPr>
          <p:spPr>
            <a:xfrm>
              <a:off x="9817645" y="9932546"/>
              <a:ext cx="164555" cy="229261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73" name="Rounded Rectangle 657">
              <a:extLst>
                <a:ext uri="{FF2B5EF4-FFF2-40B4-BE49-F238E27FC236}">
                  <a16:creationId xmlns:a16="http://schemas.microsoft.com/office/drawing/2014/main" id="{3790A0B2-28C6-4EB5-AEC2-B8F562DD3F2F}"/>
                </a:ext>
              </a:extLst>
            </p:cNvPr>
            <p:cNvSpPr/>
            <p:nvPr/>
          </p:nvSpPr>
          <p:spPr>
            <a:xfrm>
              <a:off x="9432758" y="9932546"/>
              <a:ext cx="164555" cy="229261"/>
            </a:xfrm>
            <a:prstGeom prst="roundRect">
              <a:avLst/>
            </a:prstGeom>
            <a:pattFill prst="pct90">
              <a:fgClr>
                <a:schemeClr val="accent1">
                  <a:lumMod val="7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18" name="Group 1017">
            <a:extLst>
              <a:ext uri="{FF2B5EF4-FFF2-40B4-BE49-F238E27FC236}">
                <a16:creationId xmlns:a16="http://schemas.microsoft.com/office/drawing/2014/main" id="{0B58E9AA-3A80-44B0-90E0-80C3AAF7BD2C}"/>
              </a:ext>
            </a:extLst>
          </p:cNvPr>
          <p:cNvGrpSpPr/>
          <p:nvPr/>
        </p:nvGrpSpPr>
        <p:grpSpPr>
          <a:xfrm flipH="1">
            <a:off x="6486320" y="12953297"/>
            <a:ext cx="2833545" cy="228600"/>
            <a:chOff x="5244930" y="4360623"/>
            <a:chExt cx="2833545" cy="228600"/>
          </a:xfrm>
        </p:grpSpPr>
        <p:grpSp>
          <p:nvGrpSpPr>
            <p:cNvPr id="1019" name="Group 1018">
              <a:extLst>
                <a:ext uri="{FF2B5EF4-FFF2-40B4-BE49-F238E27FC236}">
                  <a16:creationId xmlns:a16="http://schemas.microsoft.com/office/drawing/2014/main" id="{DC679DF2-43DC-40E7-B270-ED366CCF74F6}"/>
                </a:ext>
              </a:extLst>
            </p:cNvPr>
            <p:cNvGrpSpPr/>
            <p:nvPr/>
          </p:nvGrpSpPr>
          <p:grpSpPr>
            <a:xfrm flipH="1">
              <a:off x="5244930" y="4360623"/>
              <a:ext cx="2833545" cy="228600"/>
              <a:chOff x="2617464" y="3748667"/>
              <a:chExt cx="2833545" cy="228600"/>
            </a:xfrm>
          </p:grpSpPr>
          <p:cxnSp>
            <p:nvCxnSpPr>
              <p:cNvPr id="1021" name="Straight Connector 1020">
                <a:extLst>
                  <a:ext uri="{FF2B5EF4-FFF2-40B4-BE49-F238E27FC236}">
                    <a16:creationId xmlns:a16="http://schemas.microsoft.com/office/drawing/2014/main" id="{28125377-B9E8-4814-9230-05C0B4796134}"/>
                  </a:ext>
                </a:extLst>
              </p:cNvPr>
              <p:cNvCxnSpPr/>
              <p:nvPr/>
            </p:nvCxnSpPr>
            <p:spPr>
              <a:xfrm>
                <a:off x="2617464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2" name="Rounded Rectangle 269">
                <a:extLst>
                  <a:ext uri="{FF2B5EF4-FFF2-40B4-BE49-F238E27FC236}">
                    <a16:creationId xmlns:a16="http://schemas.microsoft.com/office/drawing/2014/main" id="{0AC3DB86-E6FB-4DF2-82F5-2F004244B767}"/>
                  </a:ext>
                </a:extLst>
              </p:cNvPr>
              <p:cNvSpPr/>
              <p:nvPr/>
            </p:nvSpPr>
            <p:spPr>
              <a:xfrm flipH="1">
                <a:off x="3261597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3" name="Rounded Rectangle 270">
                <a:extLst>
                  <a:ext uri="{FF2B5EF4-FFF2-40B4-BE49-F238E27FC236}">
                    <a16:creationId xmlns:a16="http://schemas.microsoft.com/office/drawing/2014/main" id="{4CCA0188-C88D-4958-8E81-227AE1C1E7ED}"/>
                  </a:ext>
                </a:extLst>
              </p:cNvPr>
              <p:cNvSpPr/>
              <p:nvPr/>
            </p:nvSpPr>
            <p:spPr>
              <a:xfrm flipH="1">
                <a:off x="2978004" y="3748667"/>
                <a:ext cx="265176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20" name="Rounded Rectangle 270">
              <a:extLst>
                <a:ext uri="{FF2B5EF4-FFF2-40B4-BE49-F238E27FC236}">
                  <a16:creationId xmlns:a16="http://schemas.microsoft.com/office/drawing/2014/main" id="{021EF0FC-C1F5-41AC-B458-964BDC704C1D}"/>
                </a:ext>
              </a:extLst>
            </p:cNvPr>
            <p:cNvSpPr/>
            <p:nvPr/>
          </p:nvSpPr>
          <p:spPr>
            <a:xfrm>
              <a:off x="7718743" y="4360623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E5F12EB9-1149-4556-BC1D-D833EE981678}"/>
              </a:ext>
            </a:extLst>
          </p:cNvPr>
          <p:cNvGrpSpPr/>
          <p:nvPr/>
        </p:nvGrpSpPr>
        <p:grpSpPr>
          <a:xfrm flipH="1">
            <a:off x="6486320" y="12079841"/>
            <a:ext cx="2833545" cy="228600"/>
            <a:chOff x="5244930" y="4360623"/>
            <a:chExt cx="2833545" cy="228600"/>
          </a:xfrm>
        </p:grpSpPr>
        <p:grpSp>
          <p:nvGrpSpPr>
            <p:cNvPr id="1025" name="Group 1024">
              <a:extLst>
                <a:ext uri="{FF2B5EF4-FFF2-40B4-BE49-F238E27FC236}">
                  <a16:creationId xmlns:a16="http://schemas.microsoft.com/office/drawing/2014/main" id="{1DB95444-881D-4809-AB25-1021C811D288}"/>
                </a:ext>
              </a:extLst>
            </p:cNvPr>
            <p:cNvGrpSpPr/>
            <p:nvPr/>
          </p:nvGrpSpPr>
          <p:grpSpPr>
            <a:xfrm flipH="1">
              <a:off x="5244930" y="4360623"/>
              <a:ext cx="2833545" cy="228600"/>
              <a:chOff x="2617464" y="3748667"/>
              <a:chExt cx="2833545" cy="228600"/>
            </a:xfrm>
          </p:grpSpPr>
          <p:cxnSp>
            <p:nvCxnSpPr>
              <p:cNvPr id="1027" name="Straight Connector 1026">
                <a:extLst>
                  <a:ext uri="{FF2B5EF4-FFF2-40B4-BE49-F238E27FC236}">
                    <a16:creationId xmlns:a16="http://schemas.microsoft.com/office/drawing/2014/main" id="{9BD6609D-4ED6-41D3-A761-D5742BABC61C}"/>
                  </a:ext>
                </a:extLst>
              </p:cNvPr>
              <p:cNvCxnSpPr/>
              <p:nvPr/>
            </p:nvCxnSpPr>
            <p:spPr>
              <a:xfrm>
                <a:off x="2617464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8" name="Rounded Rectangle 269">
                <a:extLst>
                  <a:ext uri="{FF2B5EF4-FFF2-40B4-BE49-F238E27FC236}">
                    <a16:creationId xmlns:a16="http://schemas.microsoft.com/office/drawing/2014/main" id="{5F252B5B-AE43-4397-B85D-633345DBD53A}"/>
                  </a:ext>
                </a:extLst>
              </p:cNvPr>
              <p:cNvSpPr/>
              <p:nvPr/>
            </p:nvSpPr>
            <p:spPr>
              <a:xfrm flipH="1">
                <a:off x="3261597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9" name="Rounded Rectangle 270">
                <a:extLst>
                  <a:ext uri="{FF2B5EF4-FFF2-40B4-BE49-F238E27FC236}">
                    <a16:creationId xmlns:a16="http://schemas.microsoft.com/office/drawing/2014/main" id="{8BCA2B27-C0BF-4896-BF95-9075E21A15A5}"/>
                  </a:ext>
                </a:extLst>
              </p:cNvPr>
              <p:cNvSpPr/>
              <p:nvPr/>
            </p:nvSpPr>
            <p:spPr>
              <a:xfrm flipH="1">
                <a:off x="2978004" y="3748667"/>
                <a:ext cx="265176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26" name="Rounded Rectangle 270">
              <a:extLst>
                <a:ext uri="{FF2B5EF4-FFF2-40B4-BE49-F238E27FC236}">
                  <a16:creationId xmlns:a16="http://schemas.microsoft.com/office/drawing/2014/main" id="{ABFCACC7-4404-4154-8780-0C7287EEB0C3}"/>
                </a:ext>
              </a:extLst>
            </p:cNvPr>
            <p:cNvSpPr/>
            <p:nvPr/>
          </p:nvSpPr>
          <p:spPr>
            <a:xfrm>
              <a:off x="7718743" y="4360623"/>
              <a:ext cx="265176" cy="228600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36" name="Group 1035">
            <a:extLst>
              <a:ext uri="{FF2B5EF4-FFF2-40B4-BE49-F238E27FC236}">
                <a16:creationId xmlns:a16="http://schemas.microsoft.com/office/drawing/2014/main" id="{E3B8C3B9-5EC1-4759-9139-6AB8A1DC323E}"/>
              </a:ext>
            </a:extLst>
          </p:cNvPr>
          <p:cNvGrpSpPr/>
          <p:nvPr/>
        </p:nvGrpSpPr>
        <p:grpSpPr>
          <a:xfrm>
            <a:off x="6486320" y="12403821"/>
            <a:ext cx="2833545" cy="228733"/>
            <a:chOff x="5817525" y="5937792"/>
            <a:chExt cx="2833545" cy="228733"/>
          </a:xfrm>
        </p:grpSpPr>
        <p:grpSp>
          <p:nvGrpSpPr>
            <p:cNvPr id="1037" name="Group 1036">
              <a:extLst>
                <a:ext uri="{FF2B5EF4-FFF2-40B4-BE49-F238E27FC236}">
                  <a16:creationId xmlns:a16="http://schemas.microsoft.com/office/drawing/2014/main" id="{BC851381-3DF4-4BAE-9AF9-0F1760D3B6F4}"/>
                </a:ext>
              </a:extLst>
            </p:cNvPr>
            <p:cNvGrpSpPr/>
            <p:nvPr/>
          </p:nvGrpSpPr>
          <p:grpSpPr>
            <a:xfrm>
              <a:off x="5817525" y="5937792"/>
              <a:ext cx="2833545" cy="228732"/>
              <a:chOff x="5819659" y="7824717"/>
              <a:chExt cx="2833545" cy="228732"/>
            </a:xfrm>
          </p:grpSpPr>
          <p:grpSp>
            <p:nvGrpSpPr>
              <p:cNvPr id="1039" name="Group 1038">
                <a:extLst>
                  <a:ext uri="{FF2B5EF4-FFF2-40B4-BE49-F238E27FC236}">
                    <a16:creationId xmlns:a16="http://schemas.microsoft.com/office/drawing/2014/main" id="{9435E50D-96C0-438A-9E60-F931B9B7C393}"/>
                  </a:ext>
                </a:extLst>
              </p:cNvPr>
              <p:cNvGrpSpPr/>
              <p:nvPr/>
            </p:nvGrpSpPr>
            <p:grpSpPr>
              <a:xfrm flipH="1">
                <a:off x="5819659" y="7824717"/>
                <a:ext cx="2833545" cy="228601"/>
                <a:chOff x="3445476" y="3152774"/>
                <a:chExt cx="2833545" cy="307644"/>
              </a:xfrm>
            </p:grpSpPr>
            <p:cxnSp>
              <p:nvCxnSpPr>
                <p:cNvPr id="1041" name="Straight Connector 1040">
                  <a:extLst>
                    <a:ext uri="{FF2B5EF4-FFF2-40B4-BE49-F238E27FC236}">
                      <a16:creationId xmlns:a16="http://schemas.microsoft.com/office/drawing/2014/main" id="{CE83E7F5-6560-4AC7-A776-CC93B66E1F85}"/>
                    </a:ext>
                  </a:extLst>
                </p:cNvPr>
                <p:cNvCxnSpPr/>
                <p:nvPr/>
              </p:nvCxnSpPr>
              <p:spPr>
                <a:xfrm flipH="1">
                  <a:off x="3445476" y="330517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2" name="Rounded Rectangle 410">
                  <a:extLst>
                    <a:ext uri="{FF2B5EF4-FFF2-40B4-BE49-F238E27FC236}">
                      <a16:creationId xmlns:a16="http://schemas.microsoft.com/office/drawing/2014/main" id="{C226852B-E963-44E8-A220-11EDC2014EA7}"/>
                    </a:ext>
                  </a:extLst>
                </p:cNvPr>
                <p:cNvSpPr/>
                <p:nvPr/>
              </p:nvSpPr>
              <p:spPr>
                <a:xfrm>
                  <a:off x="4497200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43" name="Rounded Rectangle 411">
                  <a:extLst>
                    <a:ext uri="{FF2B5EF4-FFF2-40B4-BE49-F238E27FC236}">
                      <a16:creationId xmlns:a16="http://schemas.microsoft.com/office/drawing/2014/main" id="{59676817-009B-4CB6-9635-0FA21DCDBA36}"/>
                    </a:ext>
                  </a:extLst>
                </p:cNvPr>
                <p:cNvSpPr/>
                <p:nvPr/>
              </p:nvSpPr>
              <p:spPr>
                <a:xfrm>
                  <a:off x="5360061" y="3152774"/>
                  <a:ext cx="265176" cy="307643"/>
                </a:xfrm>
                <a:prstGeom prst="roundRect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40" name="Rounded Rectangle 405">
                <a:extLst>
                  <a:ext uri="{FF2B5EF4-FFF2-40B4-BE49-F238E27FC236}">
                    <a16:creationId xmlns:a16="http://schemas.microsoft.com/office/drawing/2014/main" id="{2E6AB450-7389-422F-AA1F-6AAF5B66BF50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solidFill>
                <a:srgbClr val="6600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38" name="Rounded Rectangle 396">
              <a:extLst>
                <a:ext uri="{FF2B5EF4-FFF2-40B4-BE49-F238E27FC236}">
                  <a16:creationId xmlns:a16="http://schemas.microsoft.com/office/drawing/2014/main" id="{5EF74E7C-5881-4750-B99A-4DFEC85038CC}"/>
                </a:ext>
              </a:extLst>
            </p:cNvPr>
            <p:cNvSpPr/>
            <p:nvPr/>
          </p:nvSpPr>
          <p:spPr>
            <a:xfrm>
              <a:off x="6186802" y="5937925"/>
              <a:ext cx="265176" cy="228600"/>
            </a:xfrm>
            <a:prstGeom prst="round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44" name="Group 1043">
            <a:extLst>
              <a:ext uri="{FF2B5EF4-FFF2-40B4-BE49-F238E27FC236}">
                <a16:creationId xmlns:a16="http://schemas.microsoft.com/office/drawing/2014/main" id="{6AB3BBE9-C453-4D0C-9B38-4670521488A2}"/>
              </a:ext>
            </a:extLst>
          </p:cNvPr>
          <p:cNvGrpSpPr/>
          <p:nvPr/>
        </p:nvGrpSpPr>
        <p:grpSpPr>
          <a:xfrm>
            <a:off x="6501604" y="11703834"/>
            <a:ext cx="2943657" cy="228600"/>
            <a:chOff x="8690591" y="9679501"/>
            <a:chExt cx="2943657" cy="228600"/>
          </a:xfrm>
        </p:grpSpPr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9AA780FE-D475-45D5-92A1-D0DCA4A4375B}"/>
                </a:ext>
              </a:extLst>
            </p:cNvPr>
            <p:cNvCxnSpPr>
              <a:cxnSpLocks/>
            </p:cNvCxnSpPr>
            <p:nvPr/>
          </p:nvCxnSpPr>
          <p:spPr>
            <a:xfrm>
              <a:off x="8690591" y="9789859"/>
              <a:ext cx="294365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6" name="Rounded Rectangle 623">
              <a:extLst>
                <a:ext uri="{FF2B5EF4-FFF2-40B4-BE49-F238E27FC236}">
                  <a16:creationId xmlns:a16="http://schemas.microsoft.com/office/drawing/2014/main" id="{8975140C-06FB-4C84-B82D-BBC7D4D5381A}"/>
                </a:ext>
              </a:extLst>
            </p:cNvPr>
            <p:cNvSpPr/>
            <p:nvPr/>
          </p:nvSpPr>
          <p:spPr>
            <a:xfrm flipH="1">
              <a:off x="10108310" y="96795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47" name="Rounded Rectangle 621">
              <a:extLst>
                <a:ext uri="{FF2B5EF4-FFF2-40B4-BE49-F238E27FC236}">
                  <a16:creationId xmlns:a16="http://schemas.microsoft.com/office/drawing/2014/main" id="{082A4A52-E861-4358-B1D4-29E55C6013D5}"/>
                </a:ext>
              </a:extLst>
            </p:cNvPr>
            <p:cNvSpPr/>
            <p:nvPr/>
          </p:nvSpPr>
          <p:spPr>
            <a:xfrm flipH="1">
              <a:off x="9049250" y="9679501"/>
              <a:ext cx="117946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48" name="Rounded Rectangle 611">
              <a:extLst>
                <a:ext uri="{FF2B5EF4-FFF2-40B4-BE49-F238E27FC236}">
                  <a16:creationId xmlns:a16="http://schemas.microsoft.com/office/drawing/2014/main" id="{21C418F3-05FB-429E-A5DD-FB32B95A8C65}"/>
                </a:ext>
              </a:extLst>
            </p:cNvPr>
            <p:cNvSpPr/>
            <p:nvPr/>
          </p:nvSpPr>
          <p:spPr>
            <a:xfrm flipH="1">
              <a:off x="9204468" y="9679501"/>
              <a:ext cx="117946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49" name="Rounded Rectangle 612">
              <a:extLst>
                <a:ext uri="{FF2B5EF4-FFF2-40B4-BE49-F238E27FC236}">
                  <a16:creationId xmlns:a16="http://schemas.microsoft.com/office/drawing/2014/main" id="{EA63230C-BC7C-4838-B1FF-A6539FC27251}"/>
                </a:ext>
              </a:extLst>
            </p:cNvPr>
            <p:cNvSpPr/>
            <p:nvPr/>
          </p:nvSpPr>
          <p:spPr>
            <a:xfrm flipH="1">
              <a:off x="9346617" y="9679501"/>
              <a:ext cx="117946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52" name="Rounded Rectangle 617">
              <a:extLst>
                <a:ext uri="{FF2B5EF4-FFF2-40B4-BE49-F238E27FC236}">
                  <a16:creationId xmlns:a16="http://schemas.microsoft.com/office/drawing/2014/main" id="{D4F986D2-805B-41CF-B812-297B9D9789CE}"/>
                </a:ext>
              </a:extLst>
            </p:cNvPr>
            <p:cNvSpPr/>
            <p:nvPr/>
          </p:nvSpPr>
          <p:spPr>
            <a:xfrm flipH="1">
              <a:off x="8759982" y="9679501"/>
              <a:ext cx="117946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53" name="Rounded Rectangle 618">
              <a:extLst>
                <a:ext uri="{FF2B5EF4-FFF2-40B4-BE49-F238E27FC236}">
                  <a16:creationId xmlns:a16="http://schemas.microsoft.com/office/drawing/2014/main" id="{6D7B40A7-BEE7-4BCD-86A2-0173B5552A1B}"/>
                </a:ext>
              </a:extLst>
            </p:cNvPr>
            <p:cNvSpPr/>
            <p:nvPr/>
          </p:nvSpPr>
          <p:spPr>
            <a:xfrm flipH="1">
              <a:off x="8900209" y="9679501"/>
              <a:ext cx="117946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57" name="Rounded Rectangle 627">
              <a:extLst>
                <a:ext uri="{FF2B5EF4-FFF2-40B4-BE49-F238E27FC236}">
                  <a16:creationId xmlns:a16="http://schemas.microsoft.com/office/drawing/2014/main" id="{48B7469C-BD8E-4CF2-8F0C-59F8971202D5}"/>
                </a:ext>
              </a:extLst>
            </p:cNvPr>
            <p:cNvSpPr/>
            <p:nvPr/>
          </p:nvSpPr>
          <p:spPr>
            <a:xfrm flipH="1">
              <a:off x="9805371" y="9679501"/>
              <a:ext cx="117946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58" name="Rounded Rectangle 628">
              <a:extLst>
                <a:ext uri="{FF2B5EF4-FFF2-40B4-BE49-F238E27FC236}">
                  <a16:creationId xmlns:a16="http://schemas.microsoft.com/office/drawing/2014/main" id="{E68CB45D-97E5-425D-8137-4B3CA5BD71FF}"/>
                </a:ext>
              </a:extLst>
            </p:cNvPr>
            <p:cNvSpPr/>
            <p:nvPr/>
          </p:nvSpPr>
          <p:spPr>
            <a:xfrm flipH="1">
              <a:off x="9960589" y="9679501"/>
              <a:ext cx="117946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59" name="Rounded Rectangle 629">
              <a:extLst>
                <a:ext uri="{FF2B5EF4-FFF2-40B4-BE49-F238E27FC236}">
                  <a16:creationId xmlns:a16="http://schemas.microsoft.com/office/drawing/2014/main" id="{00EEA240-7C1F-47FD-B484-B428C7B57FE7}"/>
                </a:ext>
              </a:extLst>
            </p:cNvPr>
            <p:cNvSpPr/>
            <p:nvPr/>
          </p:nvSpPr>
          <p:spPr>
            <a:xfrm flipH="1">
              <a:off x="9655337" y="9679501"/>
              <a:ext cx="112755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60" name="Rounded Rectangle 630">
              <a:extLst>
                <a:ext uri="{FF2B5EF4-FFF2-40B4-BE49-F238E27FC236}">
                  <a16:creationId xmlns:a16="http://schemas.microsoft.com/office/drawing/2014/main" id="{384B824F-92D9-44BB-8915-0CE5DAE376F2}"/>
                </a:ext>
              </a:extLst>
            </p:cNvPr>
            <p:cNvSpPr/>
            <p:nvPr/>
          </p:nvSpPr>
          <p:spPr>
            <a:xfrm flipH="1">
              <a:off x="9510740" y="9679501"/>
              <a:ext cx="112755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61" name="Group 1060">
            <a:extLst>
              <a:ext uri="{FF2B5EF4-FFF2-40B4-BE49-F238E27FC236}">
                <a16:creationId xmlns:a16="http://schemas.microsoft.com/office/drawing/2014/main" id="{27411215-2013-4963-8429-82291C7C779A}"/>
              </a:ext>
            </a:extLst>
          </p:cNvPr>
          <p:cNvGrpSpPr/>
          <p:nvPr/>
        </p:nvGrpSpPr>
        <p:grpSpPr>
          <a:xfrm>
            <a:off x="6474839" y="11416616"/>
            <a:ext cx="2916215" cy="228600"/>
            <a:chOff x="8814463" y="9679501"/>
            <a:chExt cx="2916215" cy="228600"/>
          </a:xfrm>
        </p:grpSpPr>
        <p:cxnSp>
          <p:nvCxnSpPr>
            <p:cNvPr id="1062" name="Straight Connector 1061">
              <a:extLst>
                <a:ext uri="{FF2B5EF4-FFF2-40B4-BE49-F238E27FC236}">
                  <a16:creationId xmlns:a16="http://schemas.microsoft.com/office/drawing/2014/main" id="{B1E4BF11-6498-4A81-98E0-1A13B7F8A623}"/>
                </a:ext>
              </a:extLst>
            </p:cNvPr>
            <p:cNvCxnSpPr>
              <a:cxnSpLocks/>
            </p:cNvCxnSpPr>
            <p:nvPr/>
          </p:nvCxnSpPr>
          <p:spPr>
            <a:xfrm>
              <a:off x="8814463" y="9789859"/>
              <a:ext cx="291621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3" name="Rounded Rectangle 623">
              <a:extLst>
                <a:ext uri="{FF2B5EF4-FFF2-40B4-BE49-F238E27FC236}">
                  <a16:creationId xmlns:a16="http://schemas.microsoft.com/office/drawing/2014/main" id="{F4EB0C36-82C3-4496-A1D7-1D92E7BEBD91}"/>
                </a:ext>
              </a:extLst>
            </p:cNvPr>
            <p:cNvSpPr/>
            <p:nvPr/>
          </p:nvSpPr>
          <p:spPr>
            <a:xfrm flipH="1">
              <a:off x="10108310" y="96795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064" name="Rounded Rectangle 621">
              <a:extLst>
                <a:ext uri="{FF2B5EF4-FFF2-40B4-BE49-F238E27FC236}">
                  <a16:creationId xmlns:a16="http://schemas.microsoft.com/office/drawing/2014/main" id="{3D07B170-E54C-454C-AC2F-020C51B9164D}"/>
                </a:ext>
              </a:extLst>
            </p:cNvPr>
            <p:cNvSpPr/>
            <p:nvPr/>
          </p:nvSpPr>
          <p:spPr>
            <a:xfrm flipH="1">
              <a:off x="9049250" y="9679501"/>
              <a:ext cx="117946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65" name="Rounded Rectangle 611">
              <a:extLst>
                <a:ext uri="{FF2B5EF4-FFF2-40B4-BE49-F238E27FC236}">
                  <a16:creationId xmlns:a16="http://schemas.microsoft.com/office/drawing/2014/main" id="{4A6F1373-00C4-48B8-A980-263442FB980E}"/>
                </a:ext>
              </a:extLst>
            </p:cNvPr>
            <p:cNvSpPr/>
            <p:nvPr/>
          </p:nvSpPr>
          <p:spPr>
            <a:xfrm flipH="1">
              <a:off x="9204468" y="9679501"/>
              <a:ext cx="117946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66" name="Rounded Rectangle 612">
              <a:extLst>
                <a:ext uri="{FF2B5EF4-FFF2-40B4-BE49-F238E27FC236}">
                  <a16:creationId xmlns:a16="http://schemas.microsoft.com/office/drawing/2014/main" id="{8C7DA36A-383F-4DE0-8C44-835BD3D00118}"/>
                </a:ext>
              </a:extLst>
            </p:cNvPr>
            <p:cNvSpPr/>
            <p:nvPr/>
          </p:nvSpPr>
          <p:spPr>
            <a:xfrm flipH="1">
              <a:off x="9346617" y="9679501"/>
              <a:ext cx="117946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68" name="Rounded Rectangle 618">
              <a:extLst>
                <a:ext uri="{FF2B5EF4-FFF2-40B4-BE49-F238E27FC236}">
                  <a16:creationId xmlns:a16="http://schemas.microsoft.com/office/drawing/2014/main" id="{44D96235-CB7D-4403-9C13-D9D8E559AC94}"/>
                </a:ext>
              </a:extLst>
            </p:cNvPr>
            <p:cNvSpPr/>
            <p:nvPr/>
          </p:nvSpPr>
          <p:spPr>
            <a:xfrm flipH="1">
              <a:off x="8900209" y="9679501"/>
              <a:ext cx="117946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69" name="Rounded Rectangle 627">
              <a:extLst>
                <a:ext uri="{FF2B5EF4-FFF2-40B4-BE49-F238E27FC236}">
                  <a16:creationId xmlns:a16="http://schemas.microsoft.com/office/drawing/2014/main" id="{0951D908-8A34-4C07-A247-C38249DC4E73}"/>
                </a:ext>
              </a:extLst>
            </p:cNvPr>
            <p:cNvSpPr/>
            <p:nvPr/>
          </p:nvSpPr>
          <p:spPr>
            <a:xfrm flipH="1">
              <a:off x="9805371" y="9679501"/>
              <a:ext cx="117946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70" name="Rounded Rectangle 628">
              <a:extLst>
                <a:ext uri="{FF2B5EF4-FFF2-40B4-BE49-F238E27FC236}">
                  <a16:creationId xmlns:a16="http://schemas.microsoft.com/office/drawing/2014/main" id="{D5716882-8E60-4A33-9D06-BD1A7637BF56}"/>
                </a:ext>
              </a:extLst>
            </p:cNvPr>
            <p:cNvSpPr/>
            <p:nvPr/>
          </p:nvSpPr>
          <p:spPr>
            <a:xfrm flipH="1">
              <a:off x="9960589" y="9679501"/>
              <a:ext cx="117946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71" name="Rounded Rectangle 629">
              <a:extLst>
                <a:ext uri="{FF2B5EF4-FFF2-40B4-BE49-F238E27FC236}">
                  <a16:creationId xmlns:a16="http://schemas.microsoft.com/office/drawing/2014/main" id="{A7E9A073-C610-464F-81CA-AEF694AC4475}"/>
                </a:ext>
              </a:extLst>
            </p:cNvPr>
            <p:cNvSpPr/>
            <p:nvPr/>
          </p:nvSpPr>
          <p:spPr>
            <a:xfrm flipH="1">
              <a:off x="9655337" y="9679501"/>
              <a:ext cx="112755" cy="228600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72" name="Rounded Rectangle 630">
              <a:extLst>
                <a:ext uri="{FF2B5EF4-FFF2-40B4-BE49-F238E27FC236}">
                  <a16:creationId xmlns:a16="http://schemas.microsoft.com/office/drawing/2014/main" id="{8487CA5B-436C-4A8B-BD1C-3DD35F38A85E}"/>
                </a:ext>
              </a:extLst>
            </p:cNvPr>
            <p:cNvSpPr/>
            <p:nvPr/>
          </p:nvSpPr>
          <p:spPr>
            <a:xfrm flipH="1">
              <a:off x="9510740" y="9679501"/>
              <a:ext cx="112755" cy="228600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39759"/>
              </p:ext>
            </p:extLst>
          </p:nvPr>
        </p:nvGraphicFramePr>
        <p:xfrm>
          <a:off x="241409" y="-67948"/>
          <a:ext cx="6088302" cy="138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4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Aele.84310, Aele.84342, Aele.84327, Aele.84306, Aele.84299, Aele.84314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77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Aele.2701, Aele.2698, Aele.2728, Aele.2699, Aele.2714, Aele.2719, Aele.2716, Aele.2697, Aele.9372, Aele.2715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Aele.6394, Aele.6395, Aele.6396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Aele.66398, Aele.66399, Aele.66354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Aele.38170, Aele.1887, Aele.1895, Aele.82646, Aele.82645, Aele.38611, Aele.11576, Aele.38610, Aele.38171, Aele.57842, Aele.38608, Aele.73956, Aele.38609, Aele.1920, Aele.14730, Aele.1894, Aele.74104, Aele.1916, Aele.82644, Aele.57846, Aele.900, Aele.38612, Aele.11014, Aele.1902, Aele.1909, Aele.1910, Aele.1901, Aele.48490, Aele.82643, Aele.73953, Aele.1886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Aele.83941, Aele.83938, Aele.83944, Aele.83942, Aele.83939, Aele.83940, Aele.83943, Aele.83945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036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Aele.66404, Aele.66374, Aele.66379, Aele.66368, Aele.66367, Aele.66387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Aele.5475, Aele.66265, Aele.14534, Aele.94292, Aele.5464, Aele.5472, Aele.14536, Aele.5451, Aele.14535, Aele.66264, Aele.5454, Aele.34635, Aele.58000, Aele.94295, Aele.66266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Aele.66384, Aele.66407, Aele.66383, Aele.66373, Aele.66393, Aele.66378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Aele.84388, Aele.84373, Aele.84318, Aele.84378, Aele.84383, Aele.84331, Aele.84343, Aele.84319, Aele.84355, Aele.84335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Aele.6393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Aele.92509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Aele.97700, Aele.97702, Aele.97701, Aele.97703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Aele.2727, Aele.2726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Aele.66388, Aele.66394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Aele.89264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Aele.81266, Aele.81267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Aele.66258, </a:t>
                      </a: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Aele.66259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Aele.53314, </a:t>
                      </a:r>
                      <a:r>
                        <a:rPr lang="en-US" sz="1200" b="0" u="none" dirty="0">
                          <a:solidFill>
                            <a:schemeClr val="tx1"/>
                          </a:solidFill>
                        </a:rPr>
                        <a:t>Aele.53315</a:t>
                      </a:r>
                      <a:endParaRPr lang="en-US" sz="1200" b="0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Aele.2720, Aele.2723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Aele.25222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Aele.77727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Aele.48487, Aele.48486, Aele.48488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Aele.17373, Aele.17374, Aele.17377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Aele.62285, Aele.62282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Aele.45455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Aele.61797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Aele.6389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Aele.82630, Aele.82631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Aele.89263, Aele.89262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Aele.76119, Aele.76122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Aele.13824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Aele.56925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Aele.89888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Aele.89890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Aele.39884, Aele.39813, Aele.39820, Aele.39774, Aele.39897, Aele.39727, Aele.39871, Aele.39821, Aele.39864, Aele.39850, Aele.39922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Aele.25224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Aele.34630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Aele.76121, Aele.76118, Aele.76120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Aele.6392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Aele.92111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</a:tbl>
          </a:graphicData>
        </a:graphic>
      </p:graphicFrame>
      <p:sp>
        <p:nvSpPr>
          <p:cNvPr id="380" name="Rounded Rectangle 452">
            <a:extLst>
              <a:ext uri="{FF2B5EF4-FFF2-40B4-BE49-F238E27FC236}">
                <a16:creationId xmlns:a16="http://schemas.microsoft.com/office/drawing/2014/main" id="{DBB7E00F-B56A-4687-AE15-5201373EA604}"/>
              </a:ext>
            </a:extLst>
          </p:cNvPr>
          <p:cNvSpPr/>
          <p:nvPr/>
        </p:nvSpPr>
        <p:spPr>
          <a:xfrm>
            <a:off x="-838201" y="5207811"/>
            <a:ext cx="914400" cy="365760"/>
          </a:xfrm>
          <a:prstGeom prst="roundRect">
            <a:avLst/>
          </a:prstGeom>
          <a:pattFill prst="lgCheck">
            <a:fgClr>
              <a:srgbClr val="CCFF33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Gly_rich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2" name="Rounded Rectangle 1">
            <a:extLst>
              <a:ext uri="{FF2B5EF4-FFF2-40B4-BE49-F238E27FC236}">
                <a16:creationId xmlns:a16="http://schemas.microsoft.com/office/drawing/2014/main" id="{AF3C7ABD-D196-41D1-9CEE-8411591BDDC1}"/>
              </a:ext>
            </a:extLst>
          </p:cNvPr>
          <p:cNvSpPr/>
          <p:nvPr/>
        </p:nvSpPr>
        <p:spPr>
          <a:xfrm>
            <a:off x="-838201" y="-33629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 </a:t>
            </a:r>
          </a:p>
        </p:txBody>
      </p:sp>
      <p:sp>
        <p:nvSpPr>
          <p:cNvPr id="383" name="Rounded Rectangle 4">
            <a:extLst>
              <a:ext uri="{FF2B5EF4-FFF2-40B4-BE49-F238E27FC236}">
                <a16:creationId xmlns:a16="http://schemas.microsoft.com/office/drawing/2014/main" id="{6C35B06D-DDDE-437F-B4D2-CDED643001E9}"/>
              </a:ext>
            </a:extLst>
          </p:cNvPr>
          <p:cNvSpPr/>
          <p:nvPr/>
        </p:nvSpPr>
        <p:spPr>
          <a:xfrm>
            <a:off x="-838201" y="366421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 </a:t>
            </a:r>
          </a:p>
        </p:txBody>
      </p:sp>
      <p:sp>
        <p:nvSpPr>
          <p:cNvPr id="384" name="Rounded Rectangle 18">
            <a:extLst>
              <a:ext uri="{FF2B5EF4-FFF2-40B4-BE49-F238E27FC236}">
                <a16:creationId xmlns:a16="http://schemas.microsoft.com/office/drawing/2014/main" id="{CC184DD0-9DBF-4611-97D0-5041A694FA03}"/>
              </a:ext>
            </a:extLst>
          </p:cNvPr>
          <p:cNvSpPr/>
          <p:nvPr/>
        </p:nvSpPr>
        <p:spPr>
          <a:xfrm>
            <a:off x="-838201" y="1166676"/>
            <a:ext cx="914400" cy="365760"/>
          </a:xfrm>
          <a:prstGeom prst="roundRect">
            <a:avLst/>
          </a:prstGeom>
          <a:solidFill>
            <a:srgbClr val="FF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I-set</a:t>
            </a:r>
          </a:p>
        </p:txBody>
      </p:sp>
      <p:sp>
        <p:nvSpPr>
          <p:cNvPr id="385" name="Rounded Rectangle 22">
            <a:extLst>
              <a:ext uri="{FF2B5EF4-FFF2-40B4-BE49-F238E27FC236}">
                <a16:creationId xmlns:a16="http://schemas.microsoft.com/office/drawing/2014/main" id="{21C893F3-4232-4842-A641-476D197833F8}"/>
              </a:ext>
            </a:extLst>
          </p:cNvPr>
          <p:cNvSpPr/>
          <p:nvPr/>
        </p:nvSpPr>
        <p:spPr>
          <a:xfrm>
            <a:off x="-838201" y="1566897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6" name="Rounded Rectangle 67">
            <a:extLst>
              <a:ext uri="{FF2B5EF4-FFF2-40B4-BE49-F238E27FC236}">
                <a16:creationId xmlns:a16="http://schemas.microsoft.com/office/drawing/2014/main" id="{5DE636DC-671B-4237-A469-051E45612746}"/>
              </a:ext>
            </a:extLst>
          </p:cNvPr>
          <p:cNvSpPr/>
          <p:nvPr/>
        </p:nvSpPr>
        <p:spPr>
          <a:xfrm>
            <a:off x="-838201" y="1977588"/>
            <a:ext cx="914400" cy="3657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  <p:sp>
        <p:nvSpPr>
          <p:cNvPr id="388" name="Rounded Rectangle 159">
            <a:extLst>
              <a:ext uri="{FF2B5EF4-FFF2-40B4-BE49-F238E27FC236}">
                <a16:creationId xmlns:a16="http://schemas.microsoft.com/office/drawing/2014/main" id="{607A9EBE-EE18-4A69-826C-437F041E1D49}"/>
              </a:ext>
            </a:extLst>
          </p:cNvPr>
          <p:cNvSpPr/>
          <p:nvPr/>
        </p:nvSpPr>
        <p:spPr>
          <a:xfrm>
            <a:off x="-838201" y="2378786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389" name="Rounded Rectangle 79">
            <a:extLst>
              <a:ext uri="{FF2B5EF4-FFF2-40B4-BE49-F238E27FC236}">
                <a16:creationId xmlns:a16="http://schemas.microsoft.com/office/drawing/2014/main" id="{C518FC23-846B-4418-A678-7E7F2A56CF5B}"/>
              </a:ext>
            </a:extLst>
          </p:cNvPr>
          <p:cNvSpPr/>
          <p:nvPr/>
        </p:nvSpPr>
        <p:spPr>
          <a:xfrm>
            <a:off x="-838201" y="2800919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390" name="Rounded Rectangle 124">
            <a:extLst>
              <a:ext uri="{FF2B5EF4-FFF2-40B4-BE49-F238E27FC236}">
                <a16:creationId xmlns:a16="http://schemas.microsoft.com/office/drawing/2014/main" id="{89663536-08BC-4892-84FA-AC9CBA1ABCBF}"/>
              </a:ext>
            </a:extLst>
          </p:cNvPr>
          <p:cNvSpPr/>
          <p:nvPr/>
        </p:nvSpPr>
        <p:spPr>
          <a:xfrm>
            <a:off x="-838201" y="3198855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91" name="Rounded Rectangle 136">
            <a:extLst>
              <a:ext uri="{FF2B5EF4-FFF2-40B4-BE49-F238E27FC236}">
                <a16:creationId xmlns:a16="http://schemas.microsoft.com/office/drawing/2014/main" id="{F14A4038-CC03-4CBA-B6A4-A94C085DDF11}"/>
              </a:ext>
            </a:extLst>
          </p:cNvPr>
          <p:cNvSpPr/>
          <p:nvPr/>
        </p:nvSpPr>
        <p:spPr>
          <a:xfrm>
            <a:off x="-838201" y="3586880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392" name="Rounded Rectangle 139">
            <a:extLst>
              <a:ext uri="{FF2B5EF4-FFF2-40B4-BE49-F238E27FC236}">
                <a16:creationId xmlns:a16="http://schemas.microsoft.com/office/drawing/2014/main" id="{86B068C2-7850-45D7-A25C-5C05D1A3F9CD}"/>
              </a:ext>
            </a:extLst>
          </p:cNvPr>
          <p:cNvSpPr/>
          <p:nvPr/>
        </p:nvSpPr>
        <p:spPr>
          <a:xfrm>
            <a:off x="-838201" y="3993309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393" name="Rounded Rectangle 255">
            <a:extLst>
              <a:ext uri="{FF2B5EF4-FFF2-40B4-BE49-F238E27FC236}">
                <a16:creationId xmlns:a16="http://schemas.microsoft.com/office/drawing/2014/main" id="{27B4997B-E693-4818-9628-CD05685D8B8D}"/>
              </a:ext>
            </a:extLst>
          </p:cNvPr>
          <p:cNvSpPr/>
          <p:nvPr/>
        </p:nvSpPr>
        <p:spPr>
          <a:xfrm>
            <a:off x="-838200" y="4391661"/>
            <a:ext cx="914400" cy="365760"/>
          </a:xfrm>
          <a:prstGeom prst="round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Thy_1</a:t>
            </a:r>
          </a:p>
        </p:txBody>
      </p:sp>
      <p:sp>
        <p:nvSpPr>
          <p:cNvPr id="394" name="Rounded Rectangle 284">
            <a:extLst>
              <a:ext uri="{FF2B5EF4-FFF2-40B4-BE49-F238E27FC236}">
                <a16:creationId xmlns:a16="http://schemas.microsoft.com/office/drawing/2014/main" id="{CC66D89A-B728-435A-9670-877501625344}"/>
              </a:ext>
            </a:extLst>
          </p:cNvPr>
          <p:cNvSpPr/>
          <p:nvPr/>
        </p:nvSpPr>
        <p:spPr>
          <a:xfrm>
            <a:off x="-838201" y="4810769"/>
            <a:ext cx="914400" cy="365760"/>
          </a:xfrm>
          <a:prstGeom prst="round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SRCR</a:t>
            </a:r>
          </a:p>
        </p:txBody>
      </p:sp>
      <p:sp>
        <p:nvSpPr>
          <p:cNvPr id="395" name="Rounded Rectangle 291">
            <a:extLst>
              <a:ext uri="{FF2B5EF4-FFF2-40B4-BE49-F238E27FC236}">
                <a16:creationId xmlns:a16="http://schemas.microsoft.com/office/drawing/2014/main" id="{F2881A4F-2F97-4E40-A21B-D44871060D00}"/>
              </a:ext>
            </a:extLst>
          </p:cNvPr>
          <p:cNvSpPr/>
          <p:nvPr/>
        </p:nvSpPr>
        <p:spPr>
          <a:xfrm>
            <a:off x="-840162" y="5606121"/>
            <a:ext cx="914400" cy="365760"/>
          </a:xfrm>
          <a:prstGeom prst="roundRect">
            <a:avLst/>
          </a:prstGeom>
          <a:solidFill>
            <a:srgbClr val="CCFF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Ig_2</a:t>
            </a:r>
          </a:p>
        </p:txBody>
      </p:sp>
      <p:sp>
        <p:nvSpPr>
          <p:cNvPr id="396" name="Rounded Rectangle 358">
            <a:extLst>
              <a:ext uri="{FF2B5EF4-FFF2-40B4-BE49-F238E27FC236}">
                <a16:creationId xmlns:a16="http://schemas.microsoft.com/office/drawing/2014/main" id="{6A0B2295-4F21-4DF3-BE55-9FEE750D61FE}"/>
              </a:ext>
            </a:extLst>
          </p:cNvPr>
          <p:cNvSpPr/>
          <p:nvPr/>
        </p:nvSpPr>
        <p:spPr>
          <a:xfrm>
            <a:off x="-838201" y="6002382"/>
            <a:ext cx="914400" cy="36576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F5_F8</a:t>
            </a:r>
          </a:p>
        </p:txBody>
      </p:sp>
      <p:sp>
        <p:nvSpPr>
          <p:cNvPr id="397" name="Rounded Rectangle 365">
            <a:extLst>
              <a:ext uri="{FF2B5EF4-FFF2-40B4-BE49-F238E27FC236}">
                <a16:creationId xmlns:a16="http://schemas.microsoft.com/office/drawing/2014/main" id="{4232C52E-9793-4961-BA07-AF5314207B7C}"/>
              </a:ext>
            </a:extLst>
          </p:cNvPr>
          <p:cNvSpPr/>
          <p:nvPr/>
        </p:nvSpPr>
        <p:spPr>
          <a:xfrm>
            <a:off x="-838201" y="6396794"/>
            <a:ext cx="914400" cy="365760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Astacin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98" name="Rounded Rectangle 434">
            <a:extLst>
              <a:ext uri="{FF2B5EF4-FFF2-40B4-BE49-F238E27FC236}">
                <a16:creationId xmlns:a16="http://schemas.microsoft.com/office/drawing/2014/main" id="{A8F8FA70-CEF2-4889-B3C8-0D1C2B7351C5}"/>
              </a:ext>
            </a:extLst>
          </p:cNvPr>
          <p:cNvSpPr/>
          <p:nvPr/>
        </p:nvSpPr>
        <p:spPr>
          <a:xfrm>
            <a:off x="-838201" y="7194112"/>
            <a:ext cx="914400" cy="365760"/>
          </a:xfrm>
          <a:prstGeom prst="round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TSP_1</a:t>
            </a:r>
          </a:p>
        </p:txBody>
      </p:sp>
      <p:sp>
        <p:nvSpPr>
          <p:cNvPr id="399" name="Rounded Rectangle 492">
            <a:extLst>
              <a:ext uri="{FF2B5EF4-FFF2-40B4-BE49-F238E27FC236}">
                <a16:creationId xmlns:a16="http://schemas.microsoft.com/office/drawing/2014/main" id="{138BBEE6-24AE-4F10-8868-4C2BE8B6DB23}"/>
              </a:ext>
            </a:extLst>
          </p:cNvPr>
          <p:cNvSpPr/>
          <p:nvPr/>
        </p:nvSpPr>
        <p:spPr>
          <a:xfrm>
            <a:off x="-838201" y="7601313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1" name="Rounded Rectangle 156">
            <a:extLst>
              <a:ext uri="{FF2B5EF4-FFF2-40B4-BE49-F238E27FC236}">
                <a16:creationId xmlns:a16="http://schemas.microsoft.com/office/drawing/2014/main" id="{8121D817-499F-41B8-9E8C-E3A3BA19E6F4}"/>
              </a:ext>
            </a:extLst>
          </p:cNvPr>
          <p:cNvSpPr/>
          <p:nvPr/>
        </p:nvSpPr>
        <p:spPr>
          <a:xfrm>
            <a:off x="-838201" y="757128"/>
            <a:ext cx="914400" cy="365760"/>
          </a:xfrm>
          <a:prstGeom prst="roundRect">
            <a:avLst/>
          </a:prstGeom>
          <a:solidFill>
            <a:srgbClr val="FF66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Ldl_b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2" name="Rounded Rectangle 272">
            <a:extLst>
              <a:ext uri="{FF2B5EF4-FFF2-40B4-BE49-F238E27FC236}">
                <a16:creationId xmlns:a16="http://schemas.microsoft.com/office/drawing/2014/main" id="{CC1BB8F9-48F7-41E0-B289-7A90144C4E21}"/>
              </a:ext>
            </a:extLst>
          </p:cNvPr>
          <p:cNvSpPr/>
          <p:nvPr/>
        </p:nvSpPr>
        <p:spPr>
          <a:xfrm>
            <a:off x="-840162" y="8002345"/>
            <a:ext cx="914400" cy="365760"/>
          </a:xfrm>
          <a:prstGeom prst="roundRect">
            <a:avLst/>
          </a:prstGeom>
          <a:solidFill>
            <a:srgbClr val="6600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WAP</a:t>
            </a:r>
          </a:p>
        </p:txBody>
      </p:sp>
      <p:sp>
        <p:nvSpPr>
          <p:cNvPr id="404" name="Rounded Rectangle 525">
            <a:extLst>
              <a:ext uri="{FF2B5EF4-FFF2-40B4-BE49-F238E27FC236}">
                <a16:creationId xmlns:a16="http://schemas.microsoft.com/office/drawing/2014/main" id="{27DD9933-56FF-4DC5-810B-FEB48E8A9FE4}"/>
              </a:ext>
            </a:extLst>
          </p:cNvPr>
          <p:cNvSpPr/>
          <p:nvPr/>
        </p:nvSpPr>
        <p:spPr>
          <a:xfrm>
            <a:off x="-840162" y="8392169"/>
            <a:ext cx="914400" cy="36576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PLAT </a:t>
            </a:r>
          </a:p>
        </p:txBody>
      </p:sp>
      <p:sp>
        <p:nvSpPr>
          <p:cNvPr id="405" name="Rounded Rectangle 434">
            <a:extLst>
              <a:ext uri="{FF2B5EF4-FFF2-40B4-BE49-F238E27FC236}">
                <a16:creationId xmlns:a16="http://schemas.microsoft.com/office/drawing/2014/main" id="{2A56F51F-FA72-474D-ADC1-CA73FF3FB112}"/>
              </a:ext>
            </a:extLst>
          </p:cNvPr>
          <p:cNvSpPr/>
          <p:nvPr/>
        </p:nvSpPr>
        <p:spPr>
          <a:xfrm>
            <a:off x="-840162" y="6828352"/>
            <a:ext cx="914400" cy="365760"/>
          </a:xfrm>
          <a:prstGeom prst="roundRect">
            <a:avLst/>
          </a:prstGeom>
          <a:pattFill prst="pct90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EGF</a:t>
            </a:r>
          </a:p>
        </p:txBody>
      </p:sp>
      <p:sp>
        <p:nvSpPr>
          <p:cNvPr id="406" name="Rounded Rectangle 200">
            <a:extLst>
              <a:ext uri="{FF2B5EF4-FFF2-40B4-BE49-F238E27FC236}">
                <a16:creationId xmlns:a16="http://schemas.microsoft.com/office/drawing/2014/main" id="{E98CD926-3D05-4292-99AD-CEC814C2878A}"/>
              </a:ext>
            </a:extLst>
          </p:cNvPr>
          <p:cNvSpPr/>
          <p:nvPr/>
        </p:nvSpPr>
        <p:spPr>
          <a:xfrm>
            <a:off x="-840162" y="8809263"/>
            <a:ext cx="914400" cy="365760"/>
          </a:xfrm>
          <a:prstGeom prst="roundRect">
            <a:avLst/>
          </a:prstGeom>
          <a:pattFill prst="pct90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fn2</a:t>
            </a:r>
          </a:p>
        </p:txBody>
      </p:sp>
    </p:spTree>
    <p:extLst>
      <p:ext uri="{BB962C8B-B14F-4D97-AF65-F5344CB8AC3E}">
        <p14:creationId xmlns:p14="http://schemas.microsoft.com/office/powerpoint/2010/main" val="2457174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990600" y="-4723"/>
            <a:ext cx="9448800" cy="9682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8890" y="14942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-762001" y="3579310"/>
            <a:ext cx="914400" cy="365760"/>
          </a:xfrm>
          <a:prstGeom prst="roundRect">
            <a:avLst/>
          </a:prstGeom>
          <a:solidFill>
            <a:srgbClr val="00206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Lustrin</a:t>
            </a:r>
            <a:r>
              <a:rPr lang="en-US" sz="1400" dirty="0">
                <a:solidFill>
                  <a:schemeClr val="bg1"/>
                </a:solidFill>
              </a:rPr>
              <a:t>_</a:t>
            </a:r>
          </a:p>
          <a:p>
            <a:pPr algn="ctr"/>
            <a:r>
              <a:rPr lang="en-US" sz="1400" dirty="0" err="1">
                <a:solidFill>
                  <a:schemeClr val="bg1"/>
                </a:solidFill>
              </a:rPr>
              <a:t>cystein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-762001" y="3976838"/>
            <a:ext cx="914400" cy="365760"/>
          </a:xfrm>
          <a:prstGeom prst="roundRect">
            <a:avLst/>
          </a:prstGeom>
          <a:pattFill prst="wdUpDiag">
            <a:fgClr>
              <a:schemeClr val="accent5">
                <a:lumMod val="20000"/>
                <a:lumOff val="8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Lectin_C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685800" y="149281"/>
            <a:ext cx="2547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Edwardsiella</a:t>
            </a:r>
            <a:r>
              <a:rPr lang="en-US" sz="1400" i="1" dirty="0"/>
              <a:t> </a:t>
            </a:r>
            <a:r>
              <a:rPr lang="en-US" sz="1400" i="1" dirty="0" err="1"/>
              <a:t>lineata</a:t>
            </a:r>
            <a:r>
              <a:rPr lang="en-US" sz="1400" i="1" dirty="0"/>
              <a:t> </a:t>
            </a:r>
            <a:r>
              <a:rPr lang="en-US" sz="1400" dirty="0"/>
              <a:t>PID (N = 89)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5102688" y="5218856"/>
            <a:ext cx="2804949" cy="226487"/>
            <a:chOff x="5773083" y="6667005"/>
            <a:chExt cx="2804949" cy="226487"/>
          </a:xfrm>
        </p:grpSpPr>
        <p:grpSp>
          <p:nvGrpSpPr>
            <p:cNvPr id="326" name="Group 325"/>
            <p:cNvGrpSpPr/>
            <p:nvPr/>
          </p:nvGrpSpPr>
          <p:grpSpPr>
            <a:xfrm>
              <a:off x="5773083" y="6667005"/>
              <a:ext cx="2804949" cy="226487"/>
              <a:chOff x="5713629" y="3449395"/>
              <a:chExt cx="2804949" cy="226487"/>
            </a:xfrm>
          </p:grpSpPr>
          <p:grpSp>
            <p:nvGrpSpPr>
              <p:cNvPr id="327" name="Group 326"/>
              <p:cNvGrpSpPr/>
              <p:nvPr/>
            </p:nvGrpSpPr>
            <p:grpSpPr>
              <a:xfrm>
                <a:off x="5713629" y="3449395"/>
                <a:ext cx="2804949" cy="226487"/>
                <a:chOff x="5713629" y="3413770"/>
                <a:chExt cx="2804949" cy="226487"/>
              </a:xfrm>
            </p:grpSpPr>
            <p:grpSp>
              <p:nvGrpSpPr>
                <p:cNvPr id="330" name="Group 329"/>
                <p:cNvGrpSpPr/>
                <p:nvPr/>
              </p:nvGrpSpPr>
              <p:grpSpPr>
                <a:xfrm>
                  <a:off x="5713629" y="3413770"/>
                  <a:ext cx="2804949" cy="226487"/>
                  <a:chOff x="3919220" y="3389959"/>
                  <a:chExt cx="2804949" cy="226487"/>
                </a:xfrm>
              </p:grpSpPr>
              <p:cxnSp>
                <p:nvCxnSpPr>
                  <p:cNvPr id="336" name="Straight Connector 335"/>
                  <p:cNvCxnSpPr>
                    <a:cxnSpLocks/>
                  </p:cNvCxnSpPr>
                  <p:nvPr/>
                </p:nvCxnSpPr>
                <p:spPr>
                  <a:xfrm flipH="1">
                    <a:off x="3919220" y="3504754"/>
                    <a:ext cx="2804949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5" name="Rounded Rectangle 334"/>
                  <p:cNvSpPr/>
                  <p:nvPr/>
                </p:nvSpPr>
                <p:spPr>
                  <a:xfrm>
                    <a:off x="5718512" y="3389959"/>
                    <a:ext cx="838200" cy="226487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333" name="Rounded Rectangle 332"/>
                <p:cNvSpPr/>
                <p:nvPr/>
              </p:nvSpPr>
              <p:spPr>
                <a:xfrm>
                  <a:off x="5781384" y="3413770"/>
                  <a:ext cx="178628" cy="225051"/>
                </a:xfrm>
                <a:prstGeom prst="roundRect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28" name="Rounded Rectangle 327"/>
              <p:cNvSpPr/>
              <p:nvPr/>
            </p:nvSpPr>
            <p:spPr>
              <a:xfrm>
                <a:off x="6764506" y="3449395"/>
                <a:ext cx="251587" cy="21585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8" name="Rounded Rectangle 337"/>
            <p:cNvSpPr/>
            <p:nvPr/>
          </p:nvSpPr>
          <p:spPr>
            <a:xfrm>
              <a:off x="6041197" y="666700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9" name="Rounded Rectangle 338"/>
            <p:cNvSpPr/>
            <p:nvPr/>
          </p:nvSpPr>
          <p:spPr>
            <a:xfrm>
              <a:off x="6241716" y="666700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0" name="Rounded Rectangle 339"/>
            <p:cNvSpPr/>
            <p:nvPr/>
          </p:nvSpPr>
          <p:spPr>
            <a:xfrm>
              <a:off x="6435311" y="666700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1" name="Rounded Rectangle 340"/>
            <p:cNvSpPr/>
            <p:nvPr/>
          </p:nvSpPr>
          <p:spPr>
            <a:xfrm>
              <a:off x="6625621" y="666700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2" name="Rounded Rectangle 341"/>
            <p:cNvSpPr/>
            <p:nvPr/>
          </p:nvSpPr>
          <p:spPr>
            <a:xfrm>
              <a:off x="7371400" y="666700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3" name="Rounded Rectangle 342"/>
            <p:cNvSpPr/>
            <p:nvPr/>
          </p:nvSpPr>
          <p:spPr>
            <a:xfrm>
              <a:off x="7099842" y="6667005"/>
              <a:ext cx="251587" cy="21585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53" name="Rounded Rectangle 452"/>
          <p:cNvSpPr/>
          <p:nvPr/>
        </p:nvSpPr>
        <p:spPr>
          <a:xfrm>
            <a:off x="-762001" y="6383956"/>
            <a:ext cx="914400" cy="365760"/>
          </a:xfrm>
          <a:prstGeom prst="roundRect">
            <a:avLst/>
          </a:prstGeom>
          <a:pattFill prst="lgCheck">
            <a:fgClr>
              <a:srgbClr val="CCFF33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Gly_rich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102688" y="5498133"/>
            <a:ext cx="2893869" cy="226487"/>
            <a:chOff x="2707575" y="5927025"/>
            <a:chExt cx="2893869" cy="226487"/>
          </a:xfrm>
        </p:grpSpPr>
        <p:grpSp>
          <p:nvGrpSpPr>
            <p:cNvPr id="375" name="Group 374"/>
            <p:cNvGrpSpPr/>
            <p:nvPr/>
          </p:nvGrpSpPr>
          <p:grpSpPr>
            <a:xfrm>
              <a:off x="2707575" y="5927025"/>
              <a:ext cx="2893869" cy="226487"/>
              <a:chOff x="5992750" y="6956492"/>
              <a:chExt cx="2893869" cy="226487"/>
            </a:xfrm>
          </p:grpSpPr>
          <p:grpSp>
            <p:nvGrpSpPr>
              <p:cNvPr id="389" name="Group 388"/>
              <p:cNvGrpSpPr/>
              <p:nvPr/>
            </p:nvGrpSpPr>
            <p:grpSpPr>
              <a:xfrm>
                <a:off x="5992750" y="6956492"/>
                <a:ext cx="2893869" cy="226487"/>
                <a:chOff x="4137931" y="3388501"/>
                <a:chExt cx="2893869" cy="226487"/>
              </a:xfrm>
            </p:grpSpPr>
            <p:cxnSp>
              <p:nvCxnSpPr>
                <p:cNvPr id="392" name="Straight Connector 391"/>
                <p:cNvCxnSpPr/>
                <p:nvPr/>
              </p:nvCxnSpPr>
              <p:spPr>
                <a:xfrm flipH="1">
                  <a:off x="4137931" y="3504754"/>
                  <a:ext cx="2893869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3" name="Rounded Rectangle 392"/>
                <p:cNvSpPr/>
                <p:nvPr/>
              </p:nvSpPr>
              <p:spPr>
                <a:xfrm>
                  <a:off x="4597894" y="3388501"/>
                  <a:ext cx="838200" cy="226487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79" name="Rounded Rectangle 378"/>
              <p:cNvSpPr/>
              <p:nvPr/>
            </p:nvSpPr>
            <p:spPr>
              <a:xfrm>
                <a:off x="6064999" y="6956492"/>
                <a:ext cx="106368" cy="220741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7" name="Rounded Rectangle 476"/>
            <p:cNvSpPr/>
            <p:nvPr/>
          </p:nvSpPr>
          <p:spPr>
            <a:xfrm>
              <a:off x="2913174" y="5927025"/>
              <a:ext cx="106368" cy="220741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87" name="Rounded Rectangle 486"/>
            <p:cNvSpPr/>
            <p:nvPr/>
          </p:nvSpPr>
          <p:spPr>
            <a:xfrm>
              <a:off x="3042120" y="5927025"/>
              <a:ext cx="106368" cy="220741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93" name="Rounded Rectangle 492"/>
          <p:cNvSpPr/>
          <p:nvPr/>
        </p:nvSpPr>
        <p:spPr>
          <a:xfrm>
            <a:off x="-762001" y="7968114"/>
            <a:ext cx="914400" cy="365760"/>
          </a:xfrm>
          <a:prstGeom prst="roundRect">
            <a:avLst/>
          </a:prstGeom>
          <a:pattFill prst="dkVert">
            <a:fgClr>
              <a:srgbClr val="6633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ETS-PEA3_N</a:t>
            </a: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7D4E28F7-0807-4876-A2C2-893CBF117753}"/>
              </a:ext>
            </a:extLst>
          </p:cNvPr>
          <p:cNvGrpSpPr/>
          <p:nvPr/>
        </p:nvGrpSpPr>
        <p:grpSpPr>
          <a:xfrm>
            <a:off x="5102688" y="400471"/>
            <a:ext cx="2958940" cy="226487"/>
            <a:chOff x="3705511" y="914400"/>
            <a:chExt cx="2958940" cy="304800"/>
          </a:xfrm>
        </p:grpSpPr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D661C1AE-52F8-47B7-BCAE-68EB5308DD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05511" y="1066801"/>
              <a:ext cx="295894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Rounded Rectangle 36">
              <a:extLst>
                <a:ext uri="{FF2B5EF4-FFF2-40B4-BE49-F238E27FC236}">
                  <a16:creationId xmlns:a16="http://schemas.microsoft.com/office/drawing/2014/main" id="{D8002A80-7833-449D-B220-D5783EA64E36}"/>
                </a:ext>
              </a:extLst>
            </p:cNvPr>
            <p:cNvSpPr/>
            <p:nvPr/>
          </p:nvSpPr>
          <p:spPr>
            <a:xfrm>
              <a:off x="3784285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758877BF-688C-403A-9F96-42D5D54CFB1B}"/>
              </a:ext>
            </a:extLst>
          </p:cNvPr>
          <p:cNvGrpSpPr/>
          <p:nvPr/>
        </p:nvGrpSpPr>
        <p:grpSpPr>
          <a:xfrm>
            <a:off x="5102688" y="3232294"/>
            <a:ext cx="2833545" cy="228600"/>
            <a:chOff x="4171097" y="3116619"/>
            <a:chExt cx="2833545" cy="228600"/>
          </a:xfrm>
        </p:grpSpPr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DB430E30-03A8-4F74-903A-D54D720AF2E4}"/>
                </a:ext>
              </a:extLst>
            </p:cNvPr>
            <p:cNvCxnSpPr/>
            <p:nvPr/>
          </p:nvCxnSpPr>
          <p:spPr>
            <a:xfrm flipH="1">
              <a:off x="4171097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" name="Rounded Rectangle 58">
              <a:extLst>
                <a:ext uri="{FF2B5EF4-FFF2-40B4-BE49-F238E27FC236}">
                  <a16:creationId xmlns:a16="http://schemas.microsoft.com/office/drawing/2014/main" id="{88CE13DB-7D93-49EC-8540-FE035242DB6B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5" name="Rounded Rectangle 60">
              <a:extLst>
                <a:ext uri="{FF2B5EF4-FFF2-40B4-BE49-F238E27FC236}">
                  <a16:creationId xmlns:a16="http://schemas.microsoft.com/office/drawing/2014/main" id="{FEEA90EA-0F5D-44DF-94FE-A1DA4842B660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pattFill prst="wdUpDiag">
              <a:fgClr>
                <a:schemeClr val="accent5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2" name="Group 331">
            <a:extLst>
              <a:ext uri="{FF2B5EF4-FFF2-40B4-BE49-F238E27FC236}">
                <a16:creationId xmlns:a16="http://schemas.microsoft.com/office/drawing/2014/main" id="{BFB8B989-D680-4029-97D5-9FFBFB74A29F}"/>
              </a:ext>
            </a:extLst>
          </p:cNvPr>
          <p:cNvGrpSpPr/>
          <p:nvPr/>
        </p:nvGrpSpPr>
        <p:grpSpPr>
          <a:xfrm flipH="1">
            <a:off x="5102688" y="1814991"/>
            <a:ext cx="2833545" cy="230713"/>
            <a:chOff x="2569338" y="3748667"/>
            <a:chExt cx="2833545" cy="230713"/>
          </a:xfrm>
        </p:grpSpPr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053225E4-9838-4083-8C46-AFB64046DFBB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Rounded Rectangle 269">
              <a:extLst>
                <a:ext uri="{FF2B5EF4-FFF2-40B4-BE49-F238E27FC236}">
                  <a16:creationId xmlns:a16="http://schemas.microsoft.com/office/drawing/2014/main" id="{E1C031F0-560D-4F15-A701-E174E20D4E52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44" name="Rounded Rectangle 270">
              <a:extLst>
                <a:ext uri="{FF2B5EF4-FFF2-40B4-BE49-F238E27FC236}">
                  <a16:creationId xmlns:a16="http://schemas.microsoft.com/office/drawing/2014/main" id="{A989B0FE-B8FB-4B2D-AE0B-7AB9114EA90C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4E9F4951-41F9-45C1-8B6C-A8914FFD8D53}"/>
              </a:ext>
            </a:extLst>
          </p:cNvPr>
          <p:cNvGrpSpPr/>
          <p:nvPr/>
        </p:nvGrpSpPr>
        <p:grpSpPr>
          <a:xfrm>
            <a:off x="5102688" y="1535236"/>
            <a:ext cx="2826543" cy="237744"/>
            <a:chOff x="8717715" y="5877284"/>
            <a:chExt cx="2826543" cy="237744"/>
          </a:xfrm>
        </p:grpSpPr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66A6BFED-A15D-481D-BB72-6B2913963843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Rounded Rectangle 466">
              <a:extLst>
                <a:ext uri="{FF2B5EF4-FFF2-40B4-BE49-F238E27FC236}">
                  <a16:creationId xmlns:a16="http://schemas.microsoft.com/office/drawing/2014/main" id="{3DA9E435-5757-4340-B7FE-014C4D4FB9DC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8" name="Rounded Rectangle 490">
              <a:extLst>
                <a:ext uri="{FF2B5EF4-FFF2-40B4-BE49-F238E27FC236}">
                  <a16:creationId xmlns:a16="http://schemas.microsoft.com/office/drawing/2014/main" id="{FC36B14A-3D13-4577-BCCE-9FC8CFDB4ED1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9" name="Rounded Rectangle 491">
              <a:extLst>
                <a:ext uri="{FF2B5EF4-FFF2-40B4-BE49-F238E27FC236}">
                  <a16:creationId xmlns:a16="http://schemas.microsoft.com/office/drawing/2014/main" id="{28AD59C7-83A7-4284-BA7D-5CAD2F66028E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50" name="Rounded Rectangle 441">
              <a:extLst>
                <a:ext uri="{FF2B5EF4-FFF2-40B4-BE49-F238E27FC236}">
                  <a16:creationId xmlns:a16="http://schemas.microsoft.com/office/drawing/2014/main" id="{D362A174-B17F-473B-BF3A-CD8F909DBCFD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51" name="Rounded Rectangle 443">
              <a:extLst>
                <a:ext uri="{FF2B5EF4-FFF2-40B4-BE49-F238E27FC236}">
                  <a16:creationId xmlns:a16="http://schemas.microsoft.com/office/drawing/2014/main" id="{9BF7986F-B739-4442-92A2-819EA5017CFE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52" name="Rounded Rectangle 442">
              <a:extLst>
                <a:ext uri="{FF2B5EF4-FFF2-40B4-BE49-F238E27FC236}">
                  <a16:creationId xmlns:a16="http://schemas.microsoft.com/office/drawing/2014/main" id="{9DE4EBA0-FCE7-47E5-88D6-2F58E9ABDF75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FA1E3EC6-F122-4E61-A68F-DB1AB17DFADA}"/>
              </a:ext>
            </a:extLst>
          </p:cNvPr>
          <p:cNvGrpSpPr/>
          <p:nvPr/>
        </p:nvGrpSpPr>
        <p:grpSpPr>
          <a:xfrm flipH="1">
            <a:off x="5102688" y="2676837"/>
            <a:ext cx="2833545" cy="230713"/>
            <a:chOff x="2569338" y="3748667"/>
            <a:chExt cx="2833545" cy="230713"/>
          </a:xfrm>
        </p:grpSpPr>
        <p:cxnSp>
          <p:nvCxnSpPr>
            <p:cNvPr id="412" name="Straight Connector 411">
              <a:extLst>
                <a:ext uri="{FF2B5EF4-FFF2-40B4-BE49-F238E27FC236}">
                  <a16:creationId xmlns:a16="http://schemas.microsoft.com/office/drawing/2014/main" id="{510125DB-341F-42F2-B31A-737EB8B3EB7C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Rounded Rectangle 269">
              <a:extLst>
                <a:ext uri="{FF2B5EF4-FFF2-40B4-BE49-F238E27FC236}">
                  <a16:creationId xmlns:a16="http://schemas.microsoft.com/office/drawing/2014/main" id="{E9F9A9DB-45CA-4C21-943B-EDD9DCE12759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14" name="Rounded Rectangle 270">
              <a:extLst>
                <a:ext uri="{FF2B5EF4-FFF2-40B4-BE49-F238E27FC236}">
                  <a16:creationId xmlns:a16="http://schemas.microsoft.com/office/drawing/2014/main" id="{ACC6E2CE-7B61-4D66-BD44-37883366C782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4" name="Group 513">
            <a:extLst>
              <a:ext uri="{FF2B5EF4-FFF2-40B4-BE49-F238E27FC236}">
                <a16:creationId xmlns:a16="http://schemas.microsoft.com/office/drawing/2014/main" id="{C98856FA-DD45-45AD-A415-A15ED4EA16CE}"/>
              </a:ext>
            </a:extLst>
          </p:cNvPr>
          <p:cNvGrpSpPr/>
          <p:nvPr/>
        </p:nvGrpSpPr>
        <p:grpSpPr>
          <a:xfrm>
            <a:off x="5102688" y="3536399"/>
            <a:ext cx="2833545" cy="228600"/>
            <a:chOff x="4135671" y="3116619"/>
            <a:chExt cx="2833545" cy="228600"/>
          </a:xfrm>
        </p:grpSpPr>
        <p:cxnSp>
          <p:nvCxnSpPr>
            <p:cNvPr id="515" name="Straight Connector 514">
              <a:extLst>
                <a:ext uri="{FF2B5EF4-FFF2-40B4-BE49-F238E27FC236}">
                  <a16:creationId xmlns:a16="http://schemas.microsoft.com/office/drawing/2014/main" id="{F5628868-2A71-4F3A-8560-A8B10CDFF8A8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" name="Rounded Rectangle 58">
              <a:extLst>
                <a:ext uri="{FF2B5EF4-FFF2-40B4-BE49-F238E27FC236}">
                  <a16:creationId xmlns:a16="http://schemas.microsoft.com/office/drawing/2014/main" id="{B3A8F722-6CAD-4762-945C-DBFC38D53B74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17" name="Rounded Rectangle 60">
              <a:extLst>
                <a:ext uri="{FF2B5EF4-FFF2-40B4-BE49-F238E27FC236}">
                  <a16:creationId xmlns:a16="http://schemas.microsoft.com/office/drawing/2014/main" id="{FE5B5DFB-7E44-4680-BF96-099D0A78AE0A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8" name="Group 527">
            <a:extLst>
              <a:ext uri="{FF2B5EF4-FFF2-40B4-BE49-F238E27FC236}">
                <a16:creationId xmlns:a16="http://schemas.microsoft.com/office/drawing/2014/main" id="{4927FD60-08BD-4BF4-8043-DC10E9327152}"/>
              </a:ext>
            </a:extLst>
          </p:cNvPr>
          <p:cNvGrpSpPr/>
          <p:nvPr/>
        </p:nvGrpSpPr>
        <p:grpSpPr>
          <a:xfrm>
            <a:off x="5102688" y="2104748"/>
            <a:ext cx="2833545" cy="228600"/>
            <a:chOff x="4726244" y="4362736"/>
            <a:chExt cx="2833545" cy="228600"/>
          </a:xfrm>
        </p:grpSpPr>
        <p:grpSp>
          <p:nvGrpSpPr>
            <p:cNvPr id="529" name="Group 528">
              <a:extLst>
                <a:ext uri="{FF2B5EF4-FFF2-40B4-BE49-F238E27FC236}">
                  <a16:creationId xmlns:a16="http://schemas.microsoft.com/office/drawing/2014/main" id="{A9DAA153-B1A8-4ED3-BBDB-C1307C3A7635}"/>
                </a:ext>
              </a:extLst>
            </p:cNvPr>
            <p:cNvGrpSpPr/>
            <p:nvPr/>
          </p:nvGrpSpPr>
          <p:grpSpPr>
            <a:xfrm flipH="1">
              <a:off x="4726244" y="4362736"/>
              <a:ext cx="2833545" cy="228600"/>
              <a:chOff x="3136150" y="3750780"/>
              <a:chExt cx="2833545" cy="228600"/>
            </a:xfrm>
          </p:grpSpPr>
          <p:cxnSp>
            <p:nvCxnSpPr>
              <p:cNvPr id="531" name="Straight Connector 530">
                <a:extLst>
                  <a:ext uri="{FF2B5EF4-FFF2-40B4-BE49-F238E27FC236}">
                    <a16:creationId xmlns:a16="http://schemas.microsoft.com/office/drawing/2014/main" id="{D8B53BD1-9035-4BD0-8E7B-1599E4377F8A}"/>
                  </a:ext>
                </a:extLst>
              </p:cNvPr>
              <p:cNvCxnSpPr/>
              <p:nvPr/>
            </p:nvCxnSpPr>
            <p:spPr>
              <a:xfrm>
                <a:off x="3136150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2" name="Rounded Rectangle 269">
                <a:extLst>
                  <a:ext uri="{FF2B5EF4-FFF2-40B4-BE49-F238E27FC236}">
                    <a16:creationId xmlns:a16="http://schemas.microsoft.com/office/drawing/2014/main" id="{4E08C218-B12D-4053-AEBE-1D52CD3373F2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3" name="Rounded Rectangle 270">
                <a:extLst>
                  <a:ext uri="{FF2B5EF4-FFF2-40B4-BE49-F238E27FC236}">
                    <a16:creationId xmlns:a16="http://schemas.microsoft.com/office/drawing/2014/main" id="{03292A5E-8CDB-45F3-B7C3-36B64C74ACDD}"/>
                  </a:ext>
                </a:extLst>
              </p:cNvPr>
              <p:cNvSpPr/>
              <p:nvPr/>
            </p:nvSpPr>
            <p:spPr>
              <a:xfrm flipH="1">
                <a:off x="5639733" y="3750780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0" name="Rounded Rectangle 270">
              <a:extLst>
                <a:ext uri="{FF2B5EF4-FFF2-40B4-BE49-F238E27FC236}">
                  <a16:creationId xmlns:a16="http://schemas.microsoft.com/office/drawing/2014/main" id="{D9A6C6B7-B9D4-4308-923A-E7A3C7183202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4" name="Group 533">
            <a:extLst>
              <a:ext uri="{FF2B5EF4-FFF2-40B4-BE49-F238E27FC236}">
                <a16:creationId xmlns:a16="http://schemas.microsoft.com/office/drawing/2014/main" id="{271A2AB8-2B84-4338-BFB2-E120279F0E49}"/>
              </a:ext>
            </a:extLst>
          </p:cNvPr>
          <p:cNvGrpSpPr/>
          <p:nvPr/>
        </p:nvGrpSpPr>
        <p:grpSpPr>
          <a:xfrm>
            <a:off x="5102688" y="6025152"/>
            <a:ext cx="2833545" cy="230713"/>
            <a:chOff x="7803725" y="5693001"/>
            <a:chExt cx="2833545" cy="230713"/>
          </a:xfrm>
        </p:grpSpPr>
        <p:grpSp>
          <p:nvGrpSpPr>
            <p:cNvPr id="535" name="Group 534">
              <a:extLst>
                <a:ext uri="{FF2B5EF4-FFF2-40B4-BE49-F238E27FC236}">
                  <a16:creationId xmlns:a16="http://schemas.microsoft.com/office/drawing/2014/main" id="{332273D1-D628-456F-BF6C-C0630FBABB06}"/>
                </a:ext>
              </a:extLst>
            </p:cNvPr>
            <p:cNvGrpSpPr/>
            <p:nvPr/>
          </p:nvGrpSpPr>
          <p:grpSpPr>
            <a:xfrm flipH="1">
              <a:off x="7803725" y="5693001"/>
              <a:ext cx="2833545" cy="230713"/>
              <a:chOff x="4022226" y="4360623"/>
              <a:chExt cx="2833545" cy="230713"/>
            </a:xfrm>
          </p:grpSpPr>
          <p:grpSp>
            <p:nvGrpSpPr>
              <p:cNvPr id="537" name="Group 536">
                <a:extLst>
                  <a:ext uri="{FF2B5EF4-FFF2-40B4-BE49-F238E27FC236}">
                    <a16:creationId xmlns:a16="http://schemas.microsoft.com/office/drawing/2014/main" id="{E94BDCDB-27B1-4C35-AF02-8818E88165BB}"/>
                  </a:ext>
                </a:extLst>
              </p:cNvPr>
              <p:cNvGrpSpPr/>
              <p:nvPr/>
            </p:nvGrpSpPr>
            <p:grpSpPr>
              <a:xfrm flipH="1">
                <a:off x="4022226" y="4360623"/>
                <a:ext cx="2833545" cy="230713"/>
                <a:chOff x="3840168" y="3748667"/>
                <a:chExt cx="2833545" cy="230713"/>
              </a:xfrm>
            </p:grpSpPr>
            <p:cxnSp>
              <p:nvCxnSpPr>
                <p:cNvPr id="539" name="Straight Connector 538">
                  <a:extLst>
                    <a:ext uri="{FF2B5EF4-FFF2-40B4-BE49-F238E27FC236}">
                      <a16:creationId xmlns:a16="http://schemas.microsoft.com/office/drawing/2014/main" id="{FB30CE41-FE42-44E1-89E8-801D0AE0A6CF}"/>
                    </a:ext>
                  </a:extLst>
                </p:cNvPr>
                <p:cNvCxnSpPr/>
                <p:nvPr/>
              </p:nvCxnSpPr>
              <p:spPr>
                <a:xfrm>
                  <a:off x="3840168" y="3861912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0" name="Rounded Rectangle 269">
                  <a:extLst>
                    <a:ext uri="{FF2B5EF4-FFF2-40B4-BE49-F238E27FC236}">
                      <a16:creationId xmlns:a16="http://schemas.microsoft.com/office/drawing/2014/main" id="{DF37D608-DE6A-49CE-9691-6D92354FCF96}"/>
                    </a:ext>
                  </a:extLst>
                </p:cNvPr>
                <p:cNvSpPr/>
                <p:nvPr/>
              </p:nvSpPr>
              <p:spPr>
                <a:xfrm flipH="1">
                  <a:off x="4821477" y="3750780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1" name="Rounded Rectangle 270">
                  <a:extLst>
                    <a:ext uri="{FF2B5EF4-FFF2-40B4-BE49-F238E27FC236}">
                      <a16:creationId xmlns:a16="http://schemas.microsoft.com/office/drawing/2014/main" id="{50060C02-D61D-4136-8FF0-05D61156AF18}"/>
                    </a:ext>
                  </a:extLst>
                </p:cNvPr>
                <p:cNvSpPr/>
                <p:nvPr/>
              </p:nvSpPr>
              <p:spPr>
                <a:xfrm flipH="1">
                  <a:off x="4212207" y="3748667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38" name="Rounded Rectangle 270">
                <a:extLst>
                  <a:ext uri="{FF2B5EF4-FFF2-40B4-BE49-F238E27FC236}">
                    <a16:creationId xmlns:a16="http://schemas.microsoft.com/office/drawing/2014/main" id="{71D1140E-2D90-4C4F-8BD9-68762AE58C4D}"/>
                  </a:ext>
                </a:extLst>
              </p:cNvPr>
              <p:cNvSpPr/>
              <p:nvPr/>
            </p:nvSpPr>
            <p:spPr>
              <a:xfrm>
                <a:off x="6516624" y="4362736"/>
                <a:ext cx="265176" cy="228600"/>
              </a:xfrm>
              <a:prstGeom prst="round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6" name="Rounded Rectangle 270">
              <a:extLst>
                <a:ext uri="{FF2B5EF4-FFF2-40B4-BE49-F238E27FC236}">
                  <a16:creationId xmlns:a16="http://schemas.microsoft.com/office/drawing/2014/main" id="{513FCC6F-4A90-4846-AB20-AE97923EFC94}"/>
                </a:ext>
              </a:extLst>
            </p:cNvPr>
            <p:cNvSpPr/>
            <p:nvPr/>
          </p:nvSpPr>
          <p:spPr>
            <a:xfrm flipH="1">
              <a:off x="8469217" y="5695114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46" name="Group 545">
            <a:extLst>
              <a:ext uri="{FF2B5EF4-FFF2-40B4-BE49-F238E27FC236}">
                <a16:creationId xmlns:a16="http://schemas.microsoft.com/office/drawing/2014/main" id="{36E5DE2B-8B58-4E20-B499-3473BB72407A}"/>
              </a:ext>
            </a:extLst>
          </p:cNvPr>
          <p:cNvGrpSpPr/>
          <p:nvPr/>
        </p:nvGrpSpPr>
        <p:grpSpPr>
          <a:xfrm>
            <a:off x="5102688" y="6626508"/>
            <a:ext cx="2826543" cy="237744"/>
            <a:chOff x="8932030" y="5877284"/>
            <a:chExt cx="2826543" cy="237744"/>
          </a:xfrm>
        </p:grpSpPr>
        <p:cxnSp>
          <p:nvCxnSpPr>
            <p:cNvPr id="547" name="Straight Connector 546">
              <a:extLst>
                <a:ext uri="{FF2B5EF4-FFF2-40B4-BE49-F238E27FC236}">
                  <a16:creationId xmlns:a16="http://schemas.microsoft.com/office/drawing/2014/main" id="{40349BD0-2DB7-46FA-B145-91F17B41522A}"/>
                </a:ext>
              </a:extLst>
            </p:cNvPr>
            <p:cNvCxnSpPr/>
            <p:nvPr/>
          </p:nvCxnSpPr>
          <p:spPr>
            <a:xfrm flipH="1">
              <a:off x="8932030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8" name="Rounded Rectangle 466">
              <a:extLst>
                <a:ext uri="{FF2B5EF4-FFF2-40B4-BE49-F238E27FC236}">
                  <a16:creationId xmlns:a16="http://schemas.microsoft.com/office/drawing/2014/main" id="{5F77B72F-0F47-499A-BD6F-596ADECC8CCC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9" name="Rounded Rectangle 491">
              <a:extLst>
                <a:ext uri="{FF2B5EF4-FFF2-40B4-BE49-F238E27FC236}">
                  <a16:creationId xmlns:a16="http://schemas.microsoft.com/office/drawing/2014/main" id="{70184C1E-43CA-4B71-8307-969AC35DE955}"/>
                </a:ext>
              </a:extLst>
            </p:cNvPr>
            <p:cNvSpPr/>
            <p:nvPr/>
          </p:nvSpPr>
          <p:spPr>
            <a:xfrm>
              <a:off x="9582493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50" name="Rounded Rectangle 441">
              <a:extLst>
                <a:ext uri="{FF2B5EF4-FFF2-40B4-BE49-F238E27FC236}">
                  <a16:creationId xmlns:a16="http://schemas.microsoft.com/office/drawing/2014/main" id="{928B49BA-57F6-4C0C-B4EB-8ED77232EA6C}"/>
                </a:ext>
              </a:extLst>
            </p:cNvPr>
            <p:cNvSpPr/>
            <p:nvPr/>
          </p:nvSpPr>
          <p:spPr>
            <a:xfrm>
              <a:off x="9447245" y="5877284"/>
              <a:ext cx="118872" cy="237744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51" name="Rounded Rectangle 443">
              <a:extLst>
                <a:ext uri="{FF2B5EF4-FFF2-40B4-BE49-F238E27FC236}">
                  <a16:creationId xmlns:a16="http://schemas.microsoft.com/office/drawing/2014/main" id="{EC148168-D2E5-4897-BE72-A06F35DC9346}"/>
                </a:ext>
              </a:extLst>
            </p:cNvPr>
            <p:cNvSpPr/>
            <p:nvPr/>
          </p:nvSpPr>
          <p:spPr>
            <a:xfrm>
              <a:off x="9315793" y="5877284"/>
              <a:ext cx="118872" cy="237744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52" name="Rounded Rectangle 442">
              <a:extLst>
                <a:ext uri="{FF2B5EF4-FFF2-40B4-BE49-F238E27FC236}">
                  <a16:creationId xmlns:a16="http://schemas.microsoft.com/office/drawing/2014/main" id="{F56E0366-B47B-48CA-AF94-CB5D870176FC}"/>
                </a:ext>
              </a:extLst>
            </p:cNvPr>
            <p:cNvSpPr/>
            <p:nvPr/>
          </p:nvSpPr>
          <p:spPr>
            <a:xfrm>
              <a:off x="9181440" y="5877284"/>
              <a:ext cx="118872" cy="237744"/>
            </a:xfrm>
            <a:prstGeom prst="roundRect">
              <a:avLst/>
            </a:prstGeom>
            <a:solidFill>
              <a:srgbClr val="CCFF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7" name="Group 556">
            <a:extLst>
              <a:ext uri="{FF2B5EF4-FFF2-40B4-BE49-F238E27FC236}">
                <a16:creationId xmlns:a16="http://schemas.microsoft.com/office/drawing/2014/main" id="{183436EB-D95E-492C-9C03-9F4B285589BF}"/>
              </a:ext>
            </a:extLst>
          </p:cNvPr>
          <p:cNvGrpSpPr/>
          <p:nvPr/>
        </p:nvGrpSpPr>
        <p:grpSpPr>
          <a:xfrm>
            <a:off x="5102688" y="2398445"/>
            <a:ext cx="2826543" cy="237744"/>
            <a:chOff x="8717715" y="5877284"/>
            <a:chExt cx="2826543" cy="237744"/>
          </a:xfrm>
        </p:grpSpPr>
        <p:cxnSp>
          <p:nvCxnSpPr>
            <p:cNvPr id="558" name="Straight Connector 557">
              <a:extLst>
                <a:ext uri="{FF2B5EF4-FFF2-40B4-BE49-F238E27FC236}">
                  <a16:creationId xmlns:a16="http://schemas.microsoft.com/office/drawing/2014/main" id="{42E84DB8-CDC1-4750-AAFA-5D0D080B989D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9" name="Rounded Rectangle 466">
              <a:extLst>
                <a:ext uri="{FF2B5EF4-FFF2-40B4-BE49-F238E27FC236}">
                  <a16:creationId xmlns:a16="http://schemas.microsoft.com/office/drawing/2014/main" id="{66B92961-EFFA-48FD-AB53-814D18D895B8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60" name="Rounded Rectangle 490">
              <a:extLst>
                <a:ext uri="{FF2B5EF4-FFF2-40B4-BE49-F238E27FC236}">
                  <a16:creationId xmlns:a16="http://schemas.microsoft.com/office/drawing/2014/main" id="{03F8A9F6-B570-49D8-BC82-92B8E59046BE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61" name="Rounded Rectangle 491">
              <a:extLst>
                <a:ext uri="{FF2B5EF4-FFF2-40B4-BE49-F238E27FC236}">
                  <a16:creationId xmlns:a16="http://schemas.microsoft.com/office/drawing/2014/main" id="{BE1B1FD3-EB0B-4FC4-ABB2-77DE93078145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62" name="Rounded Rectangle 441">
              <a:extLst>
                <a:ext uri="{FF2B5EF4-FFF2-40B4-BE49-F238E27FC236}">
                  <a16:creationId xmlns:a16="http://schemas.microsoft.com/office/drawing/2014/main" id="{669CBB92-5FDF-4B96-A9BA-D16849181834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63" name="Rounded Rectangle 443">
              <a:extLst>
                <a:ext uri="{FF2B5EF4-FFF2-40B4-BE49-F238E27FC236}">
                  <a16:creationId xmlns:a16="http://schemas.microsoft.com/office/drawing/2014/main" id="{309CD189-4CB8-43FB-903D-25F05668AA7D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64" name="Rounded Rectangle 442">
              <a:extLst>
                <a:ext uri="{FF2B5EF4-FFF2-40B4-BE49-F238E27FC236}">
                  <a16:creationId xmlns:a16="http://schemas.microsoft.com/office/drawing/2014/main" id="{60FCE4FC-3170-4E8B-8372-AB06F9079CD9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77" name="Group 576">
            <a:extLst>
              <a:ext uri="{FF2B5EF4-FFF2-40B4-BE49-F238E27FC236}">
                <a16:creationId xmlns:a16="http://schemas.microsoft.com/office/drawing/2014/main" id="{AB425B44-E7AE-4470-9CA4-18C441753F0E}"/>
              </a:ext>
            </a:extLst>
          </p:cNvPr>
          <p:cNvGrpSpPr/>
          <p:nvPr/>
        </p:nvGrpSpPr>
        <p:grpSpPr>
          <a:xfrm>
            <a:off x="5102688" y="2946364"/>
            <a:ext cx="2817324" cy="228600"/>
            <a:chOff x="7860888" y="9679501"/>
            <a:chExt cx="2817324" cy="228600"/>
          </a:xfrm>
        </p:grpSpPr>
        <p:cxnSp>
          <p:nvCxnSpPr>
            <p:cNvPr id="578" name="Straight Connector 577">
              <a:extLst>
                <a:ext uri="{FF2B5EF4-FFF2-40B4-BE49-F238E27FC236}">
                  <a16:creationId xmlns:a16="http://schemas.microsoft.com/office/drawing/2014/main" id="{5A8FA097-EC42-4AA1-964D-8F74C24F90EE}"/>
                </a:ext>
              </a:extLst>
            </p:cNvPr>
            <p:cNvCxnSpPr>
              <a:cxnSpLocks/>
            </p:cNvCxnSpPr>
            <p:nvPr/>
          </p:nvCxnSpPr>
          <p:spPr>
            <a:xfrm>
              <a:off x="7860888" y="9789859"/>
              <a:ext cx="281732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9" name="Rounded Rectangle 623">
              <a:extLst>
                <a:ext uri="{FF2B5EF4-FFF2-40B4-BE49-F238E27FC236}">
                  <a16:creationId xmlns:a16="http://schemas.microsoft.com/office/drawing/2014/main" id="{08173881-F489-4EAE-BB49-FC84DDF056B7}"/>
                </a:ext>
              </a:extLst>
            </p:cNvPr>
            <p:cNvSpPr/>
            <p:nvPr/>
          </p:nvSpPr>
          <p:spPr>
            <a:xfrm flipH="1">
              <a:off x="9668080" y="96795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0" name="Rounded Rectangle 621">
              <a:extLst>
                <a:ext uri="{FF2B5EF4-FFF2-40B4-BE49-F238E27FC236}">
                  <a16:creationId xmlns:a16="http://schemas.microsoft.com/office/drawing/2014/main" id="{3B787D7E-9CC5-4EB8-BB95-5630550F0859}"/>
                </a:ext>
              </a:extLst>
            </p:cNvPr>
            <p:cNvSpPr/>
            <p:nvPr/>
          </p:nvSpPr>
          <p:spPr>
            <a:xfrm flipH="1">
              <a:off x="9049250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1" name="Rounded Rectangle 611">
              <a:extLst>
                <a:ext uri="{FF2B5EF4-FFF2-40B4-BE49-F238E27FC236}">
                  <a16:creationId xmlns:a16="http://schemas.microsoft.com/office/drawing/2014/main" id="{34F69F24-E8A3-4837-9C82-5BD18319AE0A}"/>
                </a:ext>
              </a:extLst>
            </p:cNvPr>
            <p:cNvSpPr/>
            <p:nvPr/>
          </p:nvSpPr>
          <p:spPr>
            <a:xfrm flipH="1">
              <a:off x="9204468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2" name="Rounded Rectangle 612">
              <a:extLst>
                <a:ext uri="{FF2B5EF4-FFF2-40B4-BE49-F238E27FC236}">
                  <a16:creationId xmlns:a16="http://schemas.microsoft.com/office/drawing/2014/main" id="{032AB79A-5B7F-4C84-9D00-2F736B4B3E76}"/>
                </a:ext>
              </a:extLst>
            </p:cNvPr>
            <p:cNvSpPr/>
            <p:nvPr/>
          </p:nvSpPr>
          <p:spPr>
            <a:xfrm flipH="1">
              <a:off x="9346617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3" name="Rounded Rectangle 615">
              <a:extLst>
                <a:ext uri="{FF2B5EF4-FFF2-40B4-BE49-F238E27FC236}">
                  <a16:creationId xmlns:a16="http://schemas.microsoft.com/office/drawing/2014/main" id="{F710E5DA-712F-4F2E-9BCC-A72B42A98ED7}"/>
                </a:ext>
              </a:extLst>
            </p:cNvPr>
            <p:cNvSpPr/>
            <p:nvPr/>
          </p:nvSpPr>
          <p:spPr>
            <a:xfrm flipH="1">
              <a:off x="8899216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4" name="Rounded Rectangle 616">
              <a:extLst>
                <a:ext uri="{FF2B5EF4-FFF2-40B4-BE49-F238E27FC236}">
                  <a16:creationId xmlns:a16="http://schemas.microsoft.com/office/drawing/2014/main" id="{4BCC3578-84D1-4C86-99DF-771953218D6D}"/>
                </a:ext>
              </a:extLst>
            </p:cNvPr>
            <p:cNvSpPr/>
            <p:nvPr/>
          </p:nvSpPr>
          <p:spPr>
            <a:xfrm flipH="1">
              <a:off x="8765252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5" name="Rounded Rectangle 617">
              <a:extLst>
                <a:ext uri="{FF2B5EF4-FFF2-40B4-BE49-F238E27FC236}">
                  <a16:creationId xmlns:a16="http://schemas.microsoft.com/office/drawing/2014/main" id="{62E1BB56-30D0-42B9-BF22-6097735200C6}"/>
                </a:ext>
              </a:extLst>
            </p:cNvPr>
            <p:cNvSpPr/>
            <p:nvPr/>
          </p:nvSpPr>
          <p:spPr>
            <a:xfrm flipH="1">
              <a:off x="8333060" y="9679501"/>
              <a:ext cx="11794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6" name="Rounded Rectangle 618">
              <a:extLst>
                <a:ext uri="{FF2B5EF4-FFF2-40B4-BE49-F238E27FC236}">
                  <a16:creationId xmlns:a16="http://schemas.microsoft.com/office/drawing/2014/main" id="{D1E91701-A6C9-494F-B9AF-09583126FEF1}"/>
                </a:ext>
              </a:extLst>
            </p:cNvPr>
            <p:cNvSpPr/>
            <p:nvPr/>
          </p:nvSpPr>
          <p:spPr>
            <a:xfrm flipH="1">
              <a:off x="8473287" y="9679501"/>
              <a:ext cx="117946" cy="22860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7" name="Rounded Rectangle 619">
              <a:extLst>
                <a:ext uri="{FF2B5EF4-FFF2-40B4-BE49-F238E27FC236}">
                  <a16:creationId xmlns:a16="http://schemas.microsoft.com/office/drawing/2014/main" id="{2D3B2D77-8E74-4198-A74A-5F8C11C7C4A3}"/>
                </a:ext>
              </a:extLst>
            </p:cNvPr>
            <p:cNvSpPr/>
            <p:nvPr/>
          </p:nvSpPr>
          <p:spPr>
            <a:xfrm flipH="1">
              <a:off x="8614936" y="9679501"/>
              <a:ext cx="117946" cy="228600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8" name="Rounded Rectangle 624">
              <a:extLst>
                <a:ext uri="{FF2B5EF4-FFF2-40B4-BE49-F238E27FC236}">
                  <a16:creationId xmlns:a16="http://schemas.microsoft.com/office/drawing/2014/main" id="{ADCEDE87-A3EC-4128-B0CA-260B9E35E784}"/>
                </a:ext>
              </a:extLst>
            </p:cNvPr>
            <p:cNvSpPr/>
            <p:nvPr/>
          </p:nvSpPr>
          <p:spPr>
            <a:xfrm>
              <a:off x="7907885" y="9679501"/>
              <a:ext cx="178628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89" name="Rounded Rectangle 625">
              <a:extLst>
                <a:ext uri="{FF2B5EF4-FFF2-40B4-BE49-F238E27FC236}">
                  <a16:creationId xmlns:a16="http://schemas.microsoft.com/office/drawing/2014/main" id="{3FCF7826-C4D8-4351-B5B1-377AD7EC2223}"/>
                </a:ext>
              </a:extLst>
            </p:cNvPr>
            <p:cNvSpPr/>
            <p:nvPr/>
          </p:nvSpPr>
          <p:spPr>
            <a:xfrm>
              <a:off x="8115538" y="9679501"/>
              <a:ext cx="178628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93" name="Rounded Rectangle 630">
              <a:extLst>
                <a:ext uri="{FF2B5EF4-FFF2-40B4-BE49-F238E27FC236}">
                  <a16:creationId xmlns:a16="http://schemas.microsoft.com/office/drawing/2014/main" id="{0305F336-33AA-4878-8F8F-07B01A23898D}"/>
                </a:ext>
              </a:extLst>
            </p:cNvPr>
            <p:cNvSpPr/>
            <p:nvPr/>
          </p:nvSpPr>
          <p:spPr>
            <a:xfrm flipH="1">
              <a:off x="9510740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5" name="Group 594">
            <a:extLst>
              <a:ext uri="{FF2B5EF4-FFF2-40B4-BE49-F238E27FC236}">
                <a16:creationId xmlns:a16="http://schemas.microsoft.com/office/drawing/2014/main" id="{C0102C12-D880-4E4B-914E-D8A4D9A03787}"/>
              </a:ext>
            </a:extLst>
          </p:cNvPr>
          <p:cNvGrpSpPr/>
          <p:nvPr/>
        </p:nvGrpSpPr>
        <p:grpSpPr>
          <a:xfrm>
            <a:off x="5102688" y="3809680"/>
            <a:ext cx="2833545" cy="228600"/>
            <a:chOff x="4135671" y="3116619"/>
            <a:chExt cx="2833545" cy="228600"/>
          </a:xfrm>
        </p:grpSpPr>
        <p:cxnSp>
          <p:nvCxnSpPr>
            <p:cNvPr id="596" name="Straight Connector 595">
              <a:extLst>
                <a:ext uri="{FF2B5EF4-FFF2-40B4-BE49-F238E27FC236}">
                  <a16:creationId xmlns:a16="http://schemas.microsoft.com/office/drawing/2014/main" id="{7B6F4AFE-9115-4322-9EBE-5BEC1D129851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7" name="Rounded Rectangle 58">
              <a:extLst>
                <a:ext uri="{FF2B5EF4-FFF2-40B4-BE49-F238E27FC236}">
                  <a16:creationId xmlns:a16="http://schemas.microsoft.com/office/drawing/2014/main" id="{687B1D5F-DE67-4C0A-BB2C-CEBB67387CA4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98" name="Rounded Rectangle 60">
              <a:extLst>
                <a:ext uri="{FF2B5EF4-FFF2-40B4-BE49-F238E27FC236}">
                  <a16:creationId xmlns:a16="http://schemas.microsoft.com/office/drawing/2014/main" id="{5BE7F346-482F-43C1-9D4D-8259E999C7E2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AE5A8C9-BBBB-4905-B17C-570C424D5625}"/>
              </a:ext>
            </a:extLst>
          </p:cNvPr>
          <p:cNvGrpSpPr/>
          <p:nvPr/>
        </p:nvGrpSpPr>
        <p:grpSpPr>
          <a:xfrm>
            <a:off x="5102688" y="4078417"/>
            <a:ext cx="2833545" cy="228600"/>
            <a:chOff x="6162675" y="4006784"/>
            <a:chExt cx="2833545" cy="228600"/>
          </a:xfrm>
        </p:grpSpPr>
        <p:grpSp>
          <p:nvGrpSpPr>
            <p:cNvPr id="466" name="Group 465">
              <a:extLst>
                <a:ext uri="{FF2B5EF4-FFF2-40B4-BE49-F238E27FC236}">
                  <a16:creationId xmlns:a16="http://schemas.microsoft.com/office/drawing/2014/main" id="{FCDAC169-A343-4512-A539-19FB145675AB}"/>
                </a:ext>
              </a:extLst>
            </p:cNvPr>
            <p:cNvGrpSpPr/>
            <p:nvPr/>
          </p:nvGrpSpPr>
          <p:grpSpPr>
            <a:xfrm>
              <a:off x="6162675" y="4006784"/>
              <a:ext cx="2833545" cy="228600"/>
              <a:chOff x="3878519" y="4360623"/>
              <a:chExt cx="2833545" cy="228600"/>
            </a:xfrm>
          </p:grpSpPr>
          <p:grpSp>
            <p:nvGrpSpPr>
              <p:cNvPr id="473" name="Group 472">
                <a:extLst>
                  <a:ext uri="{FF2B5EF4-FFF2-40B4-BE49-F238E27FC236}">
                    <a16:creationId xmlns:a16="http://schemas.microsoft.com/office/drawing/2014/main" id="{8008EB5D-27B5-41FF-815A-0A6CB8E8A479}"/>
                  </a:ext>
                </a:extLst>
              </p:cNvPr>
              <p:cNvGrpSpPr/>
              <p:nvPr/>
            </p:nvGrpSpPr>
            <p:grpSpPr>
              <a:xfrm flipH="1">
                <a:off x="3878519" y="4360623"/>
                <a:ext cx="2833545" cy="228600"/>
                <a:chOff x="3983875" y="3748667"/>
                <a:chExt cx="2833545" cy="228600"/>
              </a:xfrm>
            </p:grpSpPr>
            <p:cxnSp>
              <p:nvCxnSpPr>
                <p:cNvPr id="495" name="Straight Connector 494">
                  <a:extLst>
                    <a:ext uri="{FF2B5EF4-FFF2-40B4-BE49-F238E27FC236}">
                      <a16:creationId xmlns:a16="http://schemas.microsoft.com/office/drawing/2014/main" id="{57E0596B-8320-4AA0-B218-F2041196A430}"/>
                    </a:ext>
                  </a:extLst>
                </p:cNvPr>
                <p:cNvCxnSpPr/>
                <p:nvPr/>
              </p:nvCxnSpPr>
              <p:spPr>
                <a:xfrm>
                  <a:off x="3983875" y="3861912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6" name="Rounded Rectangle 269">
                  <a:extLst>
                    <a:ext uri="{FF2B5EF4-FFF2-40B4-BE49-F238E27FC236}">
                      <a16:creationId xmlns:a16="http://schemas.microsoft.com/office/drawing/2014/main" id="{8B3E7B65-C601-4C37-AE8F-97EA705EE9B5}"/>
                    </a:ext>
                  </a:extLst>
                </p:cNvPr>
                <p:cNvSpPr/>
                <p:nvPr/>
              </p:nvSpPr>
              <p:spPr>
                <a:xfrm flipH="1">
                  <a:off x="4495800" y="3748667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7" name="Rounded Rectangle 270">
                  <a:extLst>
                    <a:ext uri="{FF2B5EF4-FFF2-40B4-BE49-F238E27FC236}">
                      <a16:creationId xmlns:a16="http://schemas.microsoft.com/office/drawing/2014/main" id="{10D92BDB-6AAE-4839-8F2B-277D018C6670}"/>
                    </a:ext>
                  </a:extLst>
                </p:cNvPr>
                <p:cNvSpPr/>
                <p:nvPr/>
              </p:nvSpPr>
              <p:spPr>
                <a:xfrm flipH="1">
                  <a:off x="5639733" y="3748667"/>
                  <a:ext cx="265176" cy="228600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74" name="Rounded Rectangle 270">
                <a:extLst>
                  <a:ext uri="{FF2B5EF4-FFF2-40B4-BE49-F238E27FC236}">
                    <a16:creationId xmlns:a16="http://schemas.microsoft.com/office/drawing/2014/main" id="{B34F521B-92DF-4C8E-B8E8-F38E72D87EDC}"/>
                  </a:ext>
                </a:extLst>
              </p:cNvPr>
              <p:cNvSpPr/>
              <p:nvPr/>
            </p:nvSpPr>
            <p:spPr>
              <a:xfrm>
                <a:off x="5086116" y="4360623"/>
                <a:ext cx="265176" cy="2286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3" name="Rounded Rectangle 269">
              <a:extLst>
                <a:ext uri="{FF2B5EF4-FFF2-40B4-BE49-F238E27FC236}">
                  <a16:creationId xmlns:a16="http://schemas.microsoft.com/office/drawing/2014/main" id="{FB4199E4-BBBF-46E7-8160-F615F5A0AA27}"/>
                </a:ext>
              </a:extLst>
            </p:cNvPr>
            <p:cNvSpPr/>
            <p:nvPr/>
          </p:nvSpPr>
          <p:spPr>
            <a:xfrm>
              <a:off x="6217180" y="4006784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4" name="Group 603">
            <a:extLst>
              <a:ext uri="{FF2B5EF4-FFF2-40B4-BE49-F238E27FC236}">
                <a16:creationId xmlns:a16="http://schemas.microsoft.com/office/drawing/2014/main" id="{C8E49F0E-F8BD-4B25-92E3-BCC389227FF9}"/>
              </a:ext>
            </a:extLst>
          </p:cNvPr>
          <p:cNvGrpSpPr/>
          <p:nvPr/>
        </p:nvGrpSpPr>
        <p:grpSpPr>
          <a:xfrm>
            <a:off x="5102688" y="4352857"/>
            <a:ext cx="2833545" cy="228600"/>
            <a:chOff x="4171097" y="3116619"/>
            <a:chExt cx="2833545" cy="228600"/>
          </a:xfrm>
        </p:grpSpPr>
        <p:cxnSp>
          <p:nvCxnSpPr>
            <p:cNvPr id="605" name="Straight Connector 604">
              <a:extLst>
                <a:ext uri="{FF2B5EF4-FFF2-40B4-BE49-F238E27FC236}">
                  <a16:creationId xmlns:a16="http://schemas.microsoft.com/office/drawing/2014/main" id="{DD190B90-100B-443E-AFC7-AE26B760E41C}"/>
                </a:ext>
              </a:extLst>
            </p:cNvPr>
            <p:cNvCxnSpPr/>
            <p:nvPr/>
          </p:nvCxnSpPr>
          <p:spPr>
            <a:xfrm flipH="1">
              <a:off x="4171097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Rounded Rectangle 58">
              <a:extLst>
                <a:ext uri="{FF2B5EF4-FFF2-40B4-BE49-F238E27FC236}">
                  <a16:creationId xmlns:a16="http://schemas.microsoft.com/office/drawing/2014/main" id="{FFFF15BB-F338-4AD7-A2AD-01E4FEC6E6F9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07" name="Rounded Rectangle 60">
              <a:extLst>
                <a:ext uri="{FF2B5EF4-FFF2-40B4-BE49-F238E27FC236}">
                  <a16:creationId xmlns:a16="http://schemas.microsoft.com/office/drawing/2014/main" id="{0AAFFB13-CF2C-41CB-8465-59D7247DF481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08" name="Group 607">
            <a:extLst>
              <a:ext uri="{FF2B5EF4-FFF2-40B4-BE49-F238E27FC236}">
                <a16:creationId xmlns:a16="http://schemas.microsoft.com/office/drawing/2014/main" id="{B6EE9D18-0F88-4DCD-B673-77C1DA9DA4A1}"/>
              </a:ext>
            </a:extLst>
          </p:cNvPr>
          <p:cNvGrpSpPr/>
          <p:nvPr/>
        </p:nvGrpSpPr>
        <p:grpSpPr>
          <a:xfrm>
            <a:off x="5102688" y="4628444"/>
            <a:ext cx="2833545" cy="228600"/>
            <a:chOff x="4726244" y="4362736"/>
            <a:chExt cx="2833545" cy="228600"/>
          </a:xfrm>
        </p:grpSpPr>
        <p:grpSp>
          <p:nvGrpSpPr>
            <p:cNvPr id="609" name="Group 608">
              <a:extLst>
                <a:ext uri="{FF2B5EF4-FFF2-40B4-BE49-F238E27FC236}">
                  <a16:creationId xmlns:a16="http://schemas.microsoft.com/office/drawing/2014/main" id="{A2611A3B-FB6B-430A-A3F9-259BC2315008}"/>
                </a:ext>
              </a:extLst>
            </p:cNvPr>
            <p:cNvGrpSpPr/>
            <p:nvPr/>
          </p:nvGrpSpPr>
          <p:grpSpPr>
            <a:xfrm flipH="1">
              <a:off x="4726244" y="4362736"/>
              <a:ext cx="2833545" cy="228600"/>
              <a:chOff x="3136150" y="3750780"/>
              <a:chExt cx="2833545" cy="228600"/>
            </a:xfrm>
          </p:grpSpPr>
          <p:cxnSp>
            <p:nvCxnSpPr>
              <p:cNvPr id="611" name="Straight Connector 610">
                <a:extLst>
                  <a:ext uri="{FF2B5EF4-FFF2-40B4-BE49-F238E27FC236}">
                    <a16:creationId xmlns:a16="http://schemas.microsoft.com/office/drawing/2014/main" id="{4C3BEE31-C426-417B-A45F-91BB5D3496DB}"/>
                  </a:ext>
                </a:extLst>
              </p:cNvPr>
              <p:cNvCxnSpPr/>
              <p:nvPr/>
            </p:nvCxnSpPr>
            <p:spPr>
              <a:xfrm>
                <a:off x="3136150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2" name="Rounded Rectangle 269">
                <a:extLst>
                  <a:ext uri="{FF2B5EF4-FFF2-40B4-BE49-F238E27FC236}">
                    <a16:creationId xmlns:a16="http://schemas.microsoft.com/office/drawing/2014/main" id="{6C3CFFC6-E828-46E7-936A-5B3DE0DD61B7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3" name="Rounded Rectangle 270">
                <a:extLst>
                  <a:ext uri="{FF2B5EF4-FFF2-40B4-BE49-F238E27FC236}">
                    <a16:creationId xmlns:a16="http://schemas.microsoft.com/office/drawing/2014/main" id="{8AC0BCD7-FC69-42AB-90DB-5FFE51C97CA3}"/>
                  </a:ext>
                </a:extLst>
              </p:cNvPr>
              <p:cNvSpPr/>
              <p:nvPr/>
            </p:nvSpPr>
            <p:spPr>
              <a:xfrm flipH="1">
                <a:off x="5639733" y="3750780"/>
                <a:ext cx="265176" cy="228600"/>
              </a:xfrm>
              <a:prstGeom prst="round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0" name="Rounded Rectangle 270">
              <a:extLst>
                <a:ext uri="{FF2B5EF4-FFF2-40B4-BE49-F238E27FC236}">
                  <a16:creationId xmlns:a16="http://schemas.microsoft.com/office/drawing/2014/main" id="{5AC53BFC-1912-4325-8A4E-33516C658EC6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86743611-6F3C-4666-B59E-954AF0B1552B}"/>
              </a:ext>
            </a:extLst>
          </p:cNvPr>
          <p:cNvGrpSpPr/>
          <p:nvPr/>
        </p:nvGrpSpPr>
        <p:grpSpPr>
          <a:xfrm>
            <a:off x="5102688" y="4914840"/>
            <a:ext cx="2833545" cy="228600"/>
            <a:chOff x="4135671" y="3116619"/>
            <a:chExt cx="2833545" cy="228600"/>
          </a:xfrm>
        </p:grpSpPr>
        <p:cxnSp>
          <p:nvCxnSpPr>
            <p:cNvPr id="615" name="Straight Connector 614">
              <a:extLst>
                <a:ext uri="{FF2B5EF4-FFF2-40B4-BE49-F238E27FC236}">
                  <a16:creationId xmlns:a16="http://schemas.microsoft.com/office/drawing/2014/main" id="{7CCAEE32-9910-46FB-82EC-27C31DE36379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6" name="Rounded Rectangle 58">
              <a:extLst>
                <a:ext uri="{FF2B5EF4-FFF2-40B4-BE49-F238E27FC236}">
                  <a16:creationId xmlns:a16="http://schemas.microsoft.com/office/drawing/2014/main" id="{07D307FA-E2CE-4889-AC86-9BFC98722DF1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7" name="Rounded Rectangle 60">
              <a:extLst>
                <a:ext uri="{FF2B5EF4-FFF2-40B4-BE49-F238E27FC236}">
                  <a16:creationId xmlns:a16="http://schemas.microsoft.com/office/drawing/2014/main" id="{93480CDE-8515-4AE5-8ACF-43E3411A94DB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8" name="Group 617">
            <a:extLst>
              <a:ext uri="{FF2B5EF4-FFF2-40B4-BE49-F238E27FC236}">
                <a16:creationId xmlns:a16="http://schemas.microsoft.com/office/drawing/2014/main" id="{856DE243-3944-4275-972B-0FDF035F16E9}"/>
              </a:ext>
            </a:extLst>
          </p:cNvPr>
          <p:cNvGrpSpPr/>
          <p:nvPr/>
        </p:nvGrpSpPr>
        <p:grpSpPr>
          <a:xfrm>
            <a:off x="5102688" y="964767"/>
            <a:ext cx="2958941" cy="229261"/>
            <a:chOff x="4901368" y="14818625"/>
            <a:chExt cx="2958941" cy="229261"/>
          </a:xfrm>
        </p:grpSpPr>
        <p:grpSp>
          <p:nvGrpSpPr>
            <p:cNvPr id="619" name="Group 618">
              <a:extLst>
                <a:ext uri="{FF2B5EF4-FFF2-40B4-BE49-F238E27FC236}">
                  <a16:creationId xmlns:a16="http://schemas.microsoft.com/office/drawing/2014/main" id="{5E4E2D46-74E1-4658-8C29-94A25CB6F2C7}"/>
                </a:ext>
              </a:extLst>
            </p:cNvPr>
            <p:cNvGrpSpPr/>
            <p:nvPr/>
          </p:nvGrpSpPr>
          <p:grpSpPr>
            <a:xfrm>
              <a:off x="4901368" y="14818625"/>
              <a:ext cx="2958941" cy="229261"/>
              <a:chOff x="5508861" y="11644734"/>
              <a:chExt cx="2958941" cy="229261"/>
            </a:xfrm>
          </p:grpSpPr>
          <p:grpSp>
            <p:nvGrpSpPr>
              <p:cNvPr id="622" name="Group 621">
                <a:extLst>
                  <a:ext uri="{FF2B5EF4-FFF2-40B4-BE49-F238E27FC236}">
                    <a16:creationId xmlns:a16="http://schemas.microsoft.com/office/drawing/2014/main" id="{E0A0679D-8E4A-43E1-9E5B-B4B2169085C2}"/>
                  </a:ext>
                </a:extLst>
              </p:cNvPr>
              <p:cNvGrpSpPr/>
              <p:nvPr/>
            </p:nvGrpSpPr>
            <p:grpSpPr>
              <a:xfrm>
                <a:off x="5508861" y="11644734"/>
                <a:ext cx="2958941" cy="229261"/>
                <a:chOff x="5583185" y="8479840"/>
                <a:chExt cx="2958941" cy="229261"/>
              </a:xfrm>
            </p:grpSpPr>
            <p:grpSp>
              <p:nvGrpSpPr>
                <p:cNvPr id="625" name="Group 624">
                  <a:extLst>
                    <a:ext uri="{FF2B5EF4-FFF2-40B4-BE49-F238E27FC236}">
                      <a16:creationId xmlns:a16="http://schemas.microsoft.com/office/drawing/2014/main" id="{3D089D42-A312-43E3-AD14-C4C93D6537A5}"/>
                    </a:ext>
                  </a:extLst>
                </p:cNvPr>
                <p:cNvGrpSpPr/>
                <p:nvPr/>
              </p:nvGrpSpPr>
              <p:grpSpPr>
                <a:xfrm>
                  <a:off x="5583185" y="8479840"/>
                  <a:ext cx="2958941" cy="226487"/>
                  <a:chOff x="5529725" y="7818540"/>
                  <a:chExt cx="2958941" cy="226487"/>
                </a:xfrm>
              </p:grpSpPr>
              <p:grpSp>
                <p:nvGrpSpPr>
                  <p:cNvPr id="633" name="Group 632">
                    <a:extLst>
                      <a:ext uri="{FF2B5EF4-FFF2-40B4-BE49-F238E27FC236}">
                        <a16:creationId xmlns:a16="http://schemas.microsoft.com/office/drawing/2014/main" id="{85065069-7592-4EAA-8D19-2BEB773BA6E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529725" y="7818540"/>
                    <a:ext cx="2958941" cy="226487"/>
                    <a:chOff x="3610014" y="3144460"/>
                    <a:chExt cx="2958941" cy="304799"/>
                  </a:xfrm>
                </p:grpSpPr>
                <p:cxnSp>
                  <p:nvCxnSpPr>
                    <p:cNvPr id="635" name="Straight Connector 634">
                      <a:extLst>
                        <a:ext uri="{FF2B5EF4-FFF2-40B4-BE49-F238E27FC236}">
                          <a16:creationId xmlns:a16="http://schemas.microsoft.com/office/drawing/2014/main" id="{5964B719-C6F7-47CD-8C0F-7AED8B0B7447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610014" y="3305176"/>
                      <a:ext cx="2958941" cy="0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36" name="Rounded Rectangle 929">
                      <a:extLst>
                        <a:ext uri="{FF2B5EF4-FFF2-40B4-BE49-F238E27FC236}">
                          <a16:creationId xmlns:a16="http://schemas.microsoft.com/office/drawing/2014/main" id="{5BA72FAE-CFBD-4F1E-B848-B4177B3DA7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00551" y="3144460"/>
                      <a:ext cx="838200" cy="304799"/>
                    </a:xfrm>
                    <a:prstGeom prst="round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634" name="Rounded Rectangle 927">
                    <a:extLst>
                      <a:ext uri="{FF2B5EF4-FFF2-40B4-BE49-F238E27FC236}">
                        <a16:creationId xmlns:a16="http://schemas.microsoft.com/office/drawing/2014/main" id="{697671F0-8F79-4D9D-ADE8-40A2CE594F49}"/>
                      </a:ext>
                    </a:extLst>
                  </p:cNvPr>
                  <p:cNvSpPr/>
                  <p:nvPr/>
                </p:nvSpPr>
                <p:spPr>
                  <a:xfrm flipH="1">
                    <a:off x="5858922" y="7818540"/>
                    <a:ext cx="117946" cy="226487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27" name="Rounded Rectangle 920">
                  <a:extLst>
                    <a:ext uri="{FF2B5EF4-FFF2-40B4-BE49-F238E27FC236}">
                      <a16:creationId xmlns:a16="http://schemas.microsoft.com/office/drawing/2014/main" id="{679BC098-E688-4178-A91F-8D92318716DF}"/>
                    </a:ext>
                  </a:extLst>
                </p:cNvPr>
                <p:cNvSpPr/>
                <p:nvPr/>
              </p:nvSpPr>
              <p:spPr>
                <a:xfrm flipH="1">
                  <a:off x="6058903" y="8479840"/>
                  <a:ext cx="117946" cy="226487"/>
                </a:xfrm>
                <a:prstGeom prst="roundRect">
                  <a:avLst/>
                </a:prstGeom>
                <a:solidFill>
                  <a:srgbClr val="00FF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8" name="Rounded Rectangle 921">
                  <a:extLst>
                    <a:ext uri="{FF2B5EF4-FFF2-40B4-BE49-F238E27FC236}">
                      <a16:creationId xmlns:a16="http://schemas.microsoft.com/office/drawing/2014/main" id="{E12CCF1D-87CD-47C2-8D85-6D76C0D13622}"/>
                    </a:ext>
                  </a:extLst>
                </p:cNvPr>
                <p:cNvSpPr/>
                <p:nvPr/>
              </p:nvSpPr>
              <p:spPr>
                <a:xfrm flipH="1">
                  <a:off x="5782678" y="8479840"/>
                  <a:ext cx="112755" cy="229261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9" name="Rounded Rectangle 922">
                  <a:extLst>
                    <a:ext uri="{FF2B5EF4-FFF2-40B4-BE49-F238E27FC236}">
                      <a16:creationId xmlns:a16="http://schemas.microsoft.com/office/drawing/2014/main" id="{B83C690B-489B-4231-815B-512648B14216}"/>
                    </a:ext>
                  </a:extLst>
                </p:cNvPr>
                <p:cNvSpPr/>
                <p:nvPr/>
              </p:nvSpPr>
              <p:spPr>
                <a:xfrm flipH="1">
                  <a:off x="5640232" y="8479840"/>
                  <a:ext cx="112755" cy="229261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0" name="Rounded Rectangle 923">
                  <a:extLst>
                    <a:ext uri="{FF2B5EF4-FFF2-40B4-BE49-F238E27FC236}">
                      <a16:creationId xmlns:a16="http://schemas.microsoft.com/office/drawing/2014/main" id="{F58EF47D-EE64-4E5D-8EC8-1B0258F4B578}"/>
                    </a:ext>
                  </a:extLst>
                </p:cNvPr>
                <p:cNvSpPr/>
                <p:nvPr/>
              </p:nvSpPr>
              <p:spPr>
                <a:xfrm flipH="1">
                  <a:off x="6191141" y="8479840"/>
                  <a:ext cx="117946" cy="226487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1" name="Rounded Rectangle 924">
                  <a:extLst>
                    <a:ext uri="{FF2B5EF4-FFF2-40B4-BE49-F238E27FC236}">
                      <a16:creationId xmlns:a16="http://schemas.microsoft.com/office/drawing/2014/main" id="{298FE296-13AA-4C17-9947-2BF73C44A966}"/>
                    </a:ext>
                  </a:extLst>
                </p:cNvPr>
                <p:cNvSpPr/>
                <p:nvPr/>
              </p:nvSpPr>
              <p:spPr>
                <a:xfrm flipH="1">
                  <a:off x="6331368" y="8479840"/>
                  <a:ext cx="117946" cy="226487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2" name="Rounded Rectangle 925">
                  <a:extLst>
                    <a:ext uri="{FF2B5EF4-FFF2-40B4-BE49-F238E27FC236}">
                      <a16:creationId xmlns:a16="http://schemas.microsoft.com/office/drawing/2014/main" id="{01D2819E-F6A0-4ECF-8AFB-4B4A28DEEB4D}"/>
                    </a:ext>
                  </a:extLst>
                </p:cNvPr>
                <p:cNvSpPr/>
                <p:nvPr/>
              </p:nvSpPr>
              <p:spPr>
                <a:xfrm flipH="1">
                  <a:off x="6473017" y="8479840"/>
                  <a:ext cx="117946" cy="226487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23" name="Rounded Rectangle 916">
                <a:extLst>
                  <a:ext uri="{FF2B5EF4-FFF2-40B4-BE49-F238E27FC236}">
                    <a16:creationId xmlns:a16="http://schemas.microsoft.com/office/drawing/2014/main" id="{53E4DA7D-8B41-47E0-AC07-BEEB92C8EE64}"/>
                  </a:ext>
                </a:extLst>
              </p:cNvPr>
              <p:cNvSpPr/>
              <p:nvPr/>
            </p:nvSpPr>
            <p:spPr>
              <a:xfrm flipH="1">
                <a:off x="6912592" y="11644734"/>
                <a:ext cx="112755" cy="229261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4" name="Rounded Rectangle 917">
                <a:extLst>
                  <a:ext uri="{FF2B5EF4-FFF2-40B4-BE49-F238E27FC236}">
                    <a16:creationId xmlns:a16="http://schemas.microsoft.com/office/drawing/2014/main" id="{4F8B2584-F458-4221-9D0E-A83FF10958E2}"/>
                  </a:ext>
                </a:extLst>
              </p:cNvPr>
              <p:cNvSpPr/>
              <p:nvPr/>
            </p:nvSpPr>
            <p:spPr>
              <a:xfrm flipH="1">
                <a:off x="6794354" y="11644734"/>
                <a:ext cx="112755" cy="229261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0" name="Rounded Rectangle 930">
              <a:extLst>
                <a:ext uri="{FF2B5EF4-FFF2-40B4-BE49-F238E27FC236}">
                  <a16:creationId xmlns:a16="http://schemas.microsoft.com/office/drawing/2014/main" id="{B10B6F1C-71D7-43BE-8AD6-8172262CFB71}"/>
                </a:ext>
              </a:extLst>
            </p:cNvPr>
            <p:cNvSpPr/>
            <p:nvPr/>
          </p:nvSpPr>
          <p:spPr>
            <a:xfrm flipH="1">
              <a:off x="6051836" y="14818625"/>
              <a:ext cx="112755" cy="229261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1" name="Rounded Rectangle 931">
              <a:extLst>
                <a:ext uri="{FF2B5EF4-FFF2-40B4-BE49-F238E27FC236}">
                  <a16:creationId xmlns:a16="http://schemas.microsoft.com/office/drawing/2014/main" id="{18A78C2A-B748-4AAA-BEE9-8531AABA2FC1}"/>
                </a:ext>
              </a:extLst>
            </p:cNvPr>
            <p:cNvSpPr/>
            <p:nvPr/>
          </p:nvSpPr>
          <p:spPr>
            <a:xfrm flipH="1">
              <a:off x="5924073" y="14818625"/>
              <a:ext cx="112755" cy="229261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49" name="Group 648">
            <a:extLst>
              <a:ext uri="{FF2B5EF4-FFF2-40B4-BE49-F238E27FC236}">
                <a16:creationId xmlns:a16="http://schemas.microsoft.com/office/drawing/2014/main" id="{77298FC6-680D-4B57-866F-6E2C974078FB}"/>
              </a:ext>
            </a:extLst>
          </p:cNvPr>
          <p:cNvGrpSpPr/>
          <p:nvPr/>
        </p:nvGrpSpPr>
        <p:grpSpPr>
          <a:xfrm>
            <a:off x="5102688" y="7199783"/>
            <a:ext cx="2833545" cy="240787"/>
            <a:chOff x="3710695" y="4800600"/>
            <a:chExt cx="2833545" cy="240787"/>
          </a:xfrm>
        </p:grpSpPr>
        <p:cxnSp>
          <p:nvCxnSpPr>
            <p:cNvPr id="650" name="Straight Connector 649">
              <a:extLst>
                <a:ext uri="{FF2B5EF4-FFF2-40B4-BE49-F238E27FC236}">
                  <a16:creationId xmlns:a16="http://schemas.microsoft.com/office/drawing/2014/main" id="{111B28B8-A133-4431-B150-83653697669F}"/>
                </a:ext>
              </a:extLst>
            </p:cNvPr>
            <p:cNvCxnSpPr/>
            <p:nvPr/>
          </p:nvCxnSpPr>
          <p:spPr>
            <a:xfrm flipH="1">
              <a:off x="3710695" y="493378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1" name="Rounded Rectangle 484">
              <a:extLst>
                <a:ext uri="{FF2B5EF4-FFF2-40B4-BE49-F238E27FC236}">
                  <a16:creationId xmlns:a16="http://schemas.microsoft.com/office/drawing/2014/main" id="{412B433A-498A-4C46-899B-CD6052CB994E}"/>
                </a:ext>
              </a:extLst>
            </p:cNvPr>
            <p:cNvSpPr/>
            <p:nvPr/>
          </p:nvSpPr>
          <p:spPr>
            <a:xfrm>
              <a:off x="4649737" y="4800600"/>
              <a:ext cx="8382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2" name="Rounded Rectangle 482">
              <a:extLst>
                <a:ext uri="{FF2B5EF4-FFF2-40B4-BE49-F238E27FC236}">
                  <a16:creationId xmlns:a16="http://schemas.microsoft.com/office/drawing/2014/main" id="{6E86C4A3-F0B9-4723-B200-20D7FCF4582F}"/>
                </a:ext>
              </a:extLst>
            </p:cNvPr>
            <p:cNvSpPr/>
            <p:nvPr/>
          </p:nvSpPr>
          <p:spPr>
            <a:xfrm>
              <a:off x="4083137" y="4800600"/>
              <a:ext cx="177213" cy="226488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3" name="Rounded Rectangle 478">
              <a:extLst>
                <a:ext uri="{FF2B5EF4-FFF2-40B4-BE49-F238E27FC236}">
                  <a16:creationId xmlns:a16="http://schemas.microsoft.com/office/drawing/2014/main" id="{C02E3429-CE1F-42CC-BEDB-A4007F8AE7E9}"/>
                </a:ext>
              </a:extLst>
            </p:cNvPr>
            <p:cNvSpPr/>
            <p:nvPr/>
          </p:nvSpPr>
          <p:spPr>
            <a:xfrm>
              <a:off x="4466765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4" name="Rounded Rectangle 479">
              <a:extLst>
                <a:ext uri="{FF2B5EF4-FFF2-40B4-BE49-F238E27FC236}">
                  <a16:creationId xmlns:a16="http://schemas.microsoft.com/office/drawing/2014/main" id="{4E8734AD-6A53-4074-8B33-B968585CA71F}"/>
                </a:ext>
              </a:extLst>
            </p:cNvPr>
            <p:cNvSpPr/>
            <p:nvPr/>
          </p:nvSpPr>
          <p:spPr>
            <a:xfrm>
              <a:off x="4283558" y="4800600"/>
              <a:ext cx="164555" cy="229261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5" name="Rounded Rectangle 480">
              <a:extLst>
                <a:ext uri="{FF2B5EF4-FFF2-40B4-BE49-F238E27FC236}">
                  <a16:creationId xmlns:a16="http://schemas.microsoft.com/office/drawing/2014/main" id="{DCE8D216-166E-4664-824A-E74F73EB7589}"/>
                </a:ext>
              </a:extLst>
            </p:cNvPr>
            <p:cNvSpPr/>
            <p:nvPr/>
          </p:nvSpPr>
          <p:spPr>
            <a:xfrm>
              <a:off x="3761096" y="4800600"/>
              <a:ext cx="164555" cy="22926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6" name="Rounded Rectangle 485">
              <a:extLst>
                <a:ext uri="{FF2B5EF4-FFF2-40B4-BE49-F238E27FC236}">
                  <a16:creationId xmlns:a16="http://schemas.microsoft.com/office/drawing/2014/main" id="{A8B0793E-3BDD-43A1-B728-41339A6ED926}"/>
                </a:ext>
              </a:extLst>
            </p:cNvPr>
            <p:cNvSpPr/>
            <p:nvPr/>
          </p:nvSpPr>
          <p:spPr>
            <a:xfrm>
              <a:off x="3948750" y="4800600"/>
              <a:ext cx="114941" cy="240787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3" name="Group 672">
            <a:extLst>
              <a:ext uri="{FF2B5EF4-FFF2-40B4-BE49-F238E27FC236}">
                <a16:creationId xmlns:a16="http://schemas.microsoft.com/office/drawing/2014/main" id="{3DB7B09F-F1BC-4D7C-B04B-C4E73AE0D843}"/>
              </a:ext>
            </a:extLst>
          </p:cNvPr>
          <p:cNvGrpSpPr/>
          <p:nvPr/>
        </p:nvGrpSpPr>
        <p:grpSpPr>
          <a:xfrm flipH="1">
            <a:off x="5102688" y="8344894"/>
            <a:ext cx="2833545" cy="228600"/>
            <a:chOff x="2604502" y="3116619"/>
            <a:chExt cx="2833545" cy="228600"/>
          </a:xfrm>
        </p:grpSpPr>
        <p:cxnSp>
          <p:nvCxnSpPr>
            <p:cNvPr id="674" name="Straight Connector 673">
              <a:extLst>
                <a:ext uri="{FF2B5EF4-FFF2-40B4-BE49-F238E27FC236}">
                  <a16:creationId xmlns:a16="http://schemas.microsoft.com/office/drawing/2014/main" id="{13963339-E1F4-4FC6-B218-9E5A065C93DF}"/>
                </a:ext>
              </a:extLst>
            </p:cNvPr>
            <p:cNvCxnSpPr/>
            <p:nvPr/>
          </p:nvCxnSpPr>
          <p:spPr>
            <a:xfrm flipH="1">
              <a:off x="2604502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5" name="Rounded Rectangle 58">
              <a:extLst>
                <a:ext uri="{FF2B5EF4-FFF2-40B4-BE49-F238E27FC236}">
                  <a16:creationId xmlns:a16="http://schemas.microsoft.com/office/drawing/2014/main" id="{506D72A5-D7C3-4418-8A5B-D88EF8CB901A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76" name="Rounded Rectangle 60">
              <a:extLst>
                <a:ext uri="{FF2B5EF4-FFF2-40B4-BE49-F238E27FC236}">
                  <a16:creationId xmlns:a16="http://schemas.microsoft.com/office/drawing/2014/main" id="{CF9AC784-037B-4E5B-9C0C-1A577555A8F0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pattFill prst="dkVert">
              <a:fgClr>
                <a:srgbClr val="6633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7" name="Group 676">
            <a:extLst>
              <a:ext uri="{FF2B5EF4-FFF2-40B4-BE49-F238E27FC236}">
                <a16:creationId xmlns:a16="http://schemas.microsoft.com/office/drawing/2014/main" id="{9138B112-021A-4CD9-A33C-3BE583BAD173}"/>
              </a:ext>
            </a:extLst>
          </p:cNvPr>
          <p:cNvGrpSpPr/>
          <p:nvPr/>
        </p:nvGrpSpPr>
        <p:grpSpPr>
          <a:xfrm>
            <a:off x="5102688" y="8060758"/>
            <a:ext cx="2833545" cy="230713"/>
            <a:chOff x="4726244" y="4360623"/>
            <a:chExt cx="2833545" cy="230713"/>
          </a:xfrm>
        </p:grpSpPr>
        <p:grpSp>
          <p:nvGrpSpPr>
            <p:cNvPr id="678" name="Group 677">
              <a:extLst>
                <a:ext uri="{FF2B5EF4-FFF2-40B4-BE49-F238E27FC236}">
                  <a16:creationId xmlns:a16="http://schemas.microsoft.com/office/drawing/2014/main" id="{ECBCF1F3-0993-4878-A2F2-AB4811511296}"/>
                </a:ext>
              </a:extLst>
            </p:cNvPr>
            <p:cNvGrpSpPr/>
            <p:nvPr/>
          </p:nvGrpSpPr>
          <p:grpSpPr>
            <a:xfrm flipH="1">
              <a:off x="4726244" y="4360623"/>
              <a:ext cx="2833545" cy="230713"/>
              <a:chOff x="3136150" y="3748667"/>
              <a:chExt cx="2833545" cy="230713"/>
            </a:xfrm>
          </p:grpSpPr>
          <p:cxnSp>
            <p:nvCxnSpPr>
              <p:cNvPr id="680" name="Straight Connector 679">
                <a:extLst>
                  <a:ext uri="{FF2B5EF4-FFF2-40B4-BE49-F238E27FC236}">
                    <a16:creationId xmlns:a16="http://schemas.microsoft.com/office/drawing/2014/main" id="{12B8B2A6-E90B-4A70-B507-3A7EEE424527}"/>
                  </a:ext>
                </a:extLst>
              </p:cNvPr>
              <p:cNvCxnSpPr/>
              <p:nvPr/>
            </p:nvCxnSpPr>
            <p:spPr>
              <a:xfrm>
                <a:off x="3136150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1" name="Rounded Rectangle 269">
                <a:extLst>
                  <a:ext uri="{FF2B5EF4-FFF2-40B4-BE49-F238E27FC236}">
                    <a16:creationId xmlns:a16="http://schemas.microsoft.com/office/drawing/2014/main" id="{8FD3E1A5-7781-44E4-8EF6-27F79AD37A60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2" name="Rounded Rectangle 270">
                <a:extLst>
                  <a:ext uri="{FF2B5EF4-FFF2-40B4-BE49-F238E27FC236}">
                    <a16:creationId xmlns:a16="http://schemas.microsoft.com/office/drawing/2014/main" id="{AF64318D-EDBF-4FA0-8B10-B7CF118F2C38}"/>
                  </a:ext>
                </a:extLst>
              </p:cNvPr>
              <p:cNvSpPr/>
              <p:nvPr/>
            </p:nvSpPr>
            <p:spPr>
              <a:xfrm flipH="1">
                <a:off x="5639733" y="3748667"/>
                <a:ext cx="265176" cy="228600"/>
              </a:xfrm>
              <a:prstGeom prst="round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79" name="Rounded Rectangle 270">
              <a:extLst>
                <a:ext uri="{FF2B5EF4-FFF2-40B4-BE49-F238E27FC236}">
                  <a16:creationId xmlns:a16="http://schemas.microsoft.com/office/drawing/2014/main" id="{B6EA1311-37AE-4F9A-BD0C-33E43372CD80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83" name="Group 682">
            <a:extLst>
              <a:ext uri="{FF2B5EF4-FFF2-40B4-BE49-F238E27FC236}">
                <a16:creationId xmlns:a16="http://schemas.microsoft.com/office/drawing/2014/main" id="{AAEC5144-ED9D-4006-9FC7-B62E32F7BA30}"/>
              </a:ext>
            </a:extLst>
          </p:cNvPr>
          <p:cNvGrpSpPr/>
          <p:nvPr/>
        </p:nvGrpSpPr>
        <p:grpSpPr>
          <a:xfrm>
            <a:off x="5102688" y="6915415"/>
            <a:ext cx="2826543" cy="237744"/>
            <a:chOff x="9336577" y="5877284"/>
            <a:chExt cx="2826543" cy="237744"/>
          </a:xfrm>
        </p:grpSpPr>
        <p:cxnSp>
          <p:nvCxnSpPr>
            <p:cNvPr id="684" name="Straight Connector 683">
              <a:extLst>
                <a:ext uri="{FF2B5EF4-FFF2-40B4-BE49-F238E27FC236}">
                  <a16:creationId xmlns:a16="http://schemas.microsoft.com/office/drawing/2014/main" id="{DD01F87A-CF9E-45D1-8FD4-C32DB36E9716}"/>
                </a:ext>
              </a:extLst>
            </p:cNvPr>
            <p:cNvCxnSpPr/>
            <p:nvPr/>
          </p:nvCxnSpPr>
          <p:spPr>
            <a:xfrm flipH="1">
              <a:off x="9336577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5" name="Rounded Rectangle 491">
              <a:extLst>
                <a:ext uri="{FF2B5EF4-FFF2-40B4-BE49-F238E27FC236}">
                  <a16:creationId xmlns:a16="http://schemas.microsoft.com/office/drawing/2014/main" id="{D6B87E94-57CE-4033-BC7A-2D302B835F5D}"/>
                </a:ext>
              </a:extLst>
            </p:cNvPr>
            <p:cNvSpPr/>
            <p:nvPr/>
          </p:nvSpPr>
          <p:spPr>
            <a:xfrm>
              <a:off x="9800016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86" name="Rounded Rectangle 441">
              <a:extLst>
                <a:ext uri="{FF2B5EF4-FFF2-40B4-BE49-F238E27FC236}">
                  <a16:creationId xmlns:a16="http://schemas.microsoft.com/office/drawing/2014/main" id="{26A640C1-0ECB-43D3-A6D8-6ACF0A9CE893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87" name="Rounded Rectangle 443">
              <a:extLst>
                <a:ext uri="{FF2B5EF4-FFF2-40B4-BE49-F238E27FC236}">
                  <a16:creationId xmlns:a16="http://schemas.microsoft.com/office/drawing/2014/main" id="{F0207802-E361-46F7-81D9-ECBB8582BD60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89" name="Group 688">
            <a:extLst>
              <a:ext uri="{FF2B5EF4-FFF2-40B4-BE49-F238E27FC236}">
                <a16:creationId xmlns:a16="http://schemas.microsoft.com/office/drawing/2014/main" id="{F39977F3-FDE0-44EB-99CC-B89DB96CBC79}"/>
              </a:ext>
            </a:extLst>
          </p:cNvPr>
          <p:cNvGrpSpPr/>
          <p:nvPr/>
        </p:nvGrpSpPr>
        <p:grpSpPr>
          <a:xfrm>
            <a:off x="5102688" y="7474926"/>
            <a:ext cx="2826543" cy="237744"/>
            <a:chOff x="9537595" y="5877284"/>
            <a:chExt cx="2826543" cy="237744"/>
          </a:xfrm>
        </p:grpSpPr>
        <p:cxnSp>
          <p:nvCxnSpPr>
            <p:cNvPr id="690" name="Straight Connector 689">
              <a:extLst>
                <a:ext uri="{FF2B5EF4-FFF2-40B4-BE49-F238E27FC236}">
                  <a16:creationId xmlns:a16="http://schemas.microsoft.com/office/drawing/2014/main" id="{BCE0097A-55C7-48DB-92A0-3E7743E9BF43}"/>
                </a:ext>
              </a:extLst>
            </p:cNvPr>
            <p:cNvCxnSpPr/>
            <p:nvPr/>
          </p:nvCxnSpPr>
          <p:spPr>
            <a:xfrm flipH="1">
              <a:off x="953759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1" name="Rounded Rectangle 491">
              <a:extLst>
                <a:ext uri="{FF2B5EF4-FFF2-40B4-BE49-F238E27FC236}">
                  <a16:creationId xmlns:a16="http://schemas.microsoft.com/office/drawing/2014/main" id="{992D077B-D3F1-4FCC-AB80-2380B542C110}"/>
                </a:ext>
              </a:extLst>
            </p:cNvPr>
            <p:cNvSpPr/>
            <p:nvPr/>
          </p:nvSpPr>
          <p:spPr>
            <a:xfrm>
              <a:off x="9800016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92" name="Rounded Rectangle 441">
              <a:extLst>
                <a:ext uri="{FF2B5EF4-FFF2-40B4-BE49-F238E27FC236}">
                  <a16:creationId xmlns:a16="http://schemas.microsoft.com/office/drawing/2014/main" id="{724878E0-167A-439E-B8C2-CB0BEEF2965A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B175E0-7169-4DE1-BEDD-40B15D0D9F99}"/>
              </a:ext>
            </a:extLst>
          </p:cNvPr>
          <p:cNvGrpSpPr/>
          <p:nvPr/>
        </p:nvGrpSpPr>
        <p:grpSpPr>
          <a:xfrm>
            <a:off x="5102688" y="6330234"/>
            <a:ext cx="2826543" cy="237744"/>
            <a:chOff x="4829175" y="3856933"/>
            <a:chExt cx="2826543" cy="237744"/>
          </a:xfrm>
        </p:grpSpPr>
        <p:grpSp>
          <p:nvGrpSpPr>
            <p:cNvPr id="693" name="Group 692">
              <a:extLst>
                <a:ext uri="{FF2B5EF4-FFF2-40B4-BE49-F238E27FC236}">
                  <a16:creationId xmlns:a16="http://schemas.microsoft.com/office/drawing/2014/main" id="{337DC1F5-6D5E-4D14-AF6F-467E4DC59A5A}"/>
                </a:ext>
              </a:extLst>
            </p:cNvPr>
            <p:cNvGrpSpPr/>
            <p:nvPr/>
          </p:nvGrpSpPr>
          <p:grpSpPr>
            <a:xfrm>
              <a:off x="4829175" y="3856933"/>
              <a:ext cx="2826543" cy="237744"/>
              <a:chOff x="8358168" y="5877284"/>
              <a:chExt cx="2826543" cy="237744"/>
            </a:xfrm>
          </p:grpSpPr>
          <p:cxnSp>
            <p:nvCxnSpPr>
              <p:cNvPr id="694" name="Straight Connector 693">
                <a:extLst>
                  <a:ext uri="{FF2B5EF4-FFF2-40B4-BE49-F238E27FC236}">
                    <a16:creationId xmlns:a16="http://schemas.microsoft.com/office/drawing/2014/main" id="{CF313776-0C32-411B-BAD4-F2E84A277377}"/>
                  </a:ext>
                </a:extLst>
              </p:cNvPr>
              <p:cNvCxnSpPr/>
              <p:nvPr/>
            </p:nvCxnSpPr>
            <p:spPr>
              <a:xfrm flipH="1">
                <a:off x="8358168" y="5999997"/>
                <a:ext cx="2826543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5" name="Rounded Rectangle 466">
                <a:extLst>
                  <a:ext uri="{FF2B5EF4-FFF2-40B4-BE49-F238E27FC236}">
                    <a16:creationId xmlns:a16="http://schemas.microsoft.com/office/drawing/2014/main" id="{774BDD9A-4C59-4429-AD92-A6EDA91281B0}"/>
                  </a:ext>
                </a:extLst>
              </p:cNvPr>
              <p:cNvSpPr/>
              <p:nvPr/>
            </p:nvSpPr>
            <p:spPr>
              <a:xfrm>
                <a:off x="8996961" y="5877284"/>
                <a:ext cx="178628" cy="237744"/>
              </a:xfrm>
              <a:prstGeom prst="roundRect">
                <a:avLst/>
              </a:prstGeom>
              <a:solidFill>
                <a:srgbClr val="7030A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6" name="Rounded Rectangle 491">
                <a:extLst>
                  <a:ext uri="{FF2B5EF4-FFF2-40B4-BE49-F238E27FC236}">
                    <a16:creationId xmlns:a16="http://schemas.microsoft.com/office/drawing/2014/main" id="{B88E727D-B4E1-4B16-AA76-05E7BF42BF68}"/>
                  </a:ext>
                </a:extLst>
              </p:cNvPr>
              <p:cNvSpPr/>
              <p:nvPr/>
            </p:nvSpPr>
            <p:spPr>
              <a:xfrm>
                <a:off x="9828591" y="5877284"/>
                <a:ext cx="838200" cy="237744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7" name="Rounded Rectangle 441">
                <a:extLst>
                  <a:ext uri="{FF2B5EF4-FFF2-40B4-BE49-F238E27FC236}">
                    <a16:creationId xmlns:a16="http://schemas.microsoft.com/office/drawing/2014/main" id="{535392C7-10C6-4691-807B-9BCD36E6DBE4}"/>
                  </a:ext>
                </a:extLst>
              </p:cNvPr>
              <p:cNvSpPr/>
              <p:nvPr/>
            </p:nvSpPr>
            <p:spPr>
              <a:xfrm>
                <a:off x="9592335" y="5877284"/>
                <a:ext cx="178628" cy="237744"/>
              </a:xfrm>
              <a:prstGeom prst="roundRect">
                <a:avLst/>
              </a:prstGeom>
              <a:solidFill>
                <a:srgbClr val="7030A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8" name="Rounded Rectangle 443">
                <a:extLst>
                  <a:ext uri="{FF2B5EF4-FFF2-40B4-BE49-F238E27FC236}">
                    <a16:creationId xmlns:a16="http://schemas.microsoft.com/office/drawing/2014/main" id="{88FE7094-9FBE-48CC-BE56-BBF397DE681F}"/>
                  </a:ext>
                </a:extLst>
              </p:cNvPr>
              <p:cNvSpPr/>
              <p:nvPr/>
            </p:nvSpPr>
            <p:spPr>
              <a:xfrm>
                <a:off x="9394208" y="5877284"/>
                <a:ext cx="178628" cy="237744"/>
              </a:xfrm>
              <a:prstGeom prst="roundRect">
                <a:avLst/>
              </a:prstGeom>
              <a:solidFill>
                <a:srgbClr val="7030A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9" name="Rounded Rectangle 442">
                <a:extLst>
                  <a:ext uri="{FF2B5EF4-FFF2-40B4-BE49-F238E27FC236}">
                    <a16:creationId xmlns:a16="http://schemas.microsoft.com/office/drawing/2014/main" id="{D39953D6-583C-4727-9162-0E3BBAD1B69D}"/>
                  </a:ext>
                </a:extLst>
              </p:cNvPr>
              <p:cNvSpPr/>
              <p:nvPr/>
            </p:nvSpPr>
            <p:spPr>
              <a:xfrm>
                <a:off x="9200490" y="5877284"/>
                <a:ext cx="178628" cy="237744"/>
              </a:xfrm>
              <a:prstGeom prst="roundRect">
                <a:avLst/>
              </a:prstGeom>
              <a:solidFill>
                <a:srgbClr val="7030A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00" name="Rounded Rectangle 270">
              <a:extLst>
                <a:ext uri="{FF2B5EF4-FFF2-40B4-BE49-F238E27FC236}">
                  <a16:creationId xmlns:a16="http://schemas.microsoft.com/office/drawing/2014/main" id="{C480243E-2C1B-46E8-AAB3-86310C8C2968}"/>
                </a:ext>
              </a:extLst>
            </p:cNvPr>
            <p:cNvSpPr/>
            <p:nvPr/>
          </p:nvSpPr>
          <p:spPr>
            <a:xfrm flipH="1">
              <a:off x="4892021" y="3856933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1" name="Rounded Rectangle 270">
              <a:extLst>
                <a:ext uri="{FF2B5EF4-FFF2-40B4-BE49-F238E27FC236}">
                  <a16:creationId xmlns:a16="http://schemas.microsoft.com/office/drawing/2014/main" id="{B45FC32F-902A-4BF6-B7B5-98E835D5DF70}"/>
                </a:ext>
              </a:extLst>
            </p:cNvPr>
            <p:cNvSpPr/>
            <p:nvPr/>
          </p:nvSpPr>
          <p:spPr>
            <a:xfrm flipH="1">
              <a:off x="5185474" y="3856933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2" name="Group 701">
            <a:extLst>
              <a:ext uri="{FF2B5EF4-FFF2-40B4-BE49-F238E27FC236}">
                <a16:creationId xmlns:a16="http://schemas.microsoft.com/office/drawing/2014/main" id="{CD0023CB-857C-45E7-B72D-AACAA95EC877}"/>
              </a:ext>
            </a:extLst>
          </p:cNvPr>
          <p:cNvGrpSpPr/>
          <p:nvPr/>
        </p:nvGrpSpPr>
        <p:grpSpPr>
          <a:xfrm>
            <a:off x="5102688" y="5760239"/>
            <a:ext cx="2833545" cy="230714"/>
            <a:chOff x="7643945" y="6805336"/>
            <a:chExt cx="2833545" cy="230714"/>
          </a:xfrm>
        </p:grpSpPr>
        <p:grpSp>
          <p:nvGrpSpPr>
            <p:cNvPr id="703" name="Group 702">
              <a:extLst>
                <a:ext uri="{FF2B5EF4-FFF2-40B4-BE49-F238E27FC236}">
                  <a16:creationId xmlns:a16="http://schemas.microsoft.com/office/drawing/2014/main" id="{39A569C6-2614-4E9B-B1D6-23CD9C8B94AA}"/>
                </a:ext>
              </a:extLst>
            </p:cNvPr>
            <p:cNvGrpSpPr/>
            <p:nvPr/>
          </p:nvGrpSpPr>
          <p:grpSpPr>
            <a:xfrm>
              <a:off x="7643945" y="6805336"/>
              <a:ext cx="2833545" cy="228733"/>
              <a:chOff x="5543346" y="5937792"/>
              <a:chExt cx="2833545" cy="228733"/>
            </a:xfrm>
          </p:grpSpPr>
          <p:grpSp>
            <p:nvGrpSpPr>
              <p:cNvPr id="705" name="Group 704">
                <a:extLst>
                  <a:ext uri="{FF2B5EF4-FFF2-40B4-BE49-F238E27FC236}">
                    <a16:creationId xmlns:a16="http://schemas.microsoft.com/office/drawing/2014/main" id="{DC87005A-30E2-4E20-8880-E16E142633E1}"/>
                  </a:ext>
                </a:extLst>
              </p:cNvPr>
              <p:cNvGrpSpPr/>
              <p:nvPr/>
            </p:nvGrpSpPr>
            <p:grpSpPr>
              <a:xfrm>
                <a:off x="5543346" y="5937792"/>
                <a:ext cx="2833545" cy="228732"/>
                <a:chOff x="5545480" y="7824717"/>
                <a:chExt cx="2833545" cy="228732"/>
              </a:xfrm>
            </p:grpSpPr>
            <p:grpSp>
              <p:nvGrpSpPr>
                <p:cNvPr id="707" name="Group 706">
                  <a:extLst>
                    <a:ext uri="{FF2B5EF4-FFF2-40B4-BE49-F238E27FC236}">
                      <a16:creationId xmlns:a16="http://schemas.microsoft.com/office/drawing/2014/main" id="{EC7A5EA2-B6A0-453E-A1D1-49A4ED907AF7}"/>
                    </a:ext>
                  </a:extLst>
                </p:cNvPr>
                <p:cNvGrpSpPr/>
                <p:nvPr/>
              </p:nvGrpSpPr>
              <p:grpSpPr>
                <a:xfrm flipH="1">
                  <a:off x="5545480" y="7824717"/>
                  <a:ext cx="2833545" cy="228601"/>
                  <a:chOff x="3719655" y="3152774"/>
                  <a:chExt cx="2833545" cy="307644"/>
                </a:xfrm>
              </p:grpSpPr>
              <p:cxnSp>
                <p:nvCxnSpPr>
                  <p:cNvPr id="710" name="Straight Connector 709">
                    <a:extLst>
                      <a:ext uri="{FF2B5EF4-FFF2-40B4-BE49-F238E27FC236}">
                        <a16:creationId xmlns:a16="http://schemas.microsoft.com/office/drawing/2014/main" id="{23604F8D-08DA-4AD7-A865-FD4F37E7CC4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719655" y="3305175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11" name="Rounded Rectangle 410">
                    <a:extLst>
                      <a:ext uri="{FF2B5EF4-FFF2-40B4-BE49-F238E27FC236}">
                        <a16:creationId xmlns:a16="http://schemas.microsoft.com/office/drawing/2014/main" id="{9D5EF27F-4546-4C35-815E-E3D24C958D74}"/>
                      </a:ext>
                    </a:extLst>
                  </p:cNvPr>
                  <p:cNvSpPr/>
                  <p:nvPr/>
                </p:nvSpPr>
                <p:spPr>
                  <a:xfrm>
                    <a:off x="4214945" y="3155619"/>
                    <a:ext cx="838200" cy="304799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712" name="Rounded Rectangle 411">
                    <a:extLst>
                      <a:ext uri="{FF2B5EF4-FFF2-40B4-BE49-F238E27FC236}">
                        <a16:creationId xmlns:a16="http://schemas.microsoft.com/office/drawing/2014/main" id="{5D0994CC-8E28-459A-BC95-3402254BD60C}"/>
                      </a:ext>
                    </a:extLst>
                  </p:cNvPr>
                  <p:cNvSpPr/>
                  <p:nvPr/>
                </p:nvSpPr>
                <p:spPr>
                  <a:xfrm>
                    <a:off x="5360061" y="3152774"/>
                    <a:ext cx="265176" cy="307643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08" name="Rounded Rectangle 404">
                  <a:extLst>
                    <a:ext uri="{FF2B5EF4-FFF2-40B4-BE49-F238E27FC236}">
                      <a16:creationId xmlns:a16="http://schemas.microsoft.com/office/drawing/2014/main" id="{FE342209-3236-4202-B3F0-2AA47BA2C025}"/>
                    </a:ext>
                  </a:extLst>
                </p:cNvPr>
                <p:cNvSpPr/>
                <p:nvPr/>
              </p:nvSpPr>
              <p:spPr>
                <a:xfrm flipH="1">
                  <a:off x="5634290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9" name="Rounded Rectangle 405">
                  <a:extLst>
                    <a:ext uri="{FF2B5EF4-FFF2-40B4-BE49-F238E27FC236}">
                      <a16:creationId xmlns:a16="http://schemas.microsoft.com/office/drawing/2014/main" id="{AD01A65B-71E8-4B10-8F54-135D3D49F872}"/>
                    </a:ext>
                  </a:extLst>
                </p:cNvPr>
                <p:cNvSpPr/>
                <p:nvPr/>
              </p:nvSpPr>
              <p:spPr>
                <a:xfrm flipH="1">
                  <a:off x="5908439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06" name="Rounded Rectangle 396">
                <a:extLst>
                  <a:ext uri="{FF2B5EF4-FFF2-40B4-BE49-F238E27FC236}">
                    <a16:creationId xmlns:a16="http://schemas.microsoft.com/office/drawing/2014/main" id="{75C96DC0-4786-4DD2-9845-2446F531C9F4}"/>
                  </a:ext>
                </a:extLst>
              </p:cNvPr>
              <p:cNvSpPr/>
              <p:nvPr/>
            </p:nvSpPr>
            <p:spPr>
              <a:xfrm>
                <a:off x="6186802" y="5937925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04" name="Rounded Rectangle 411">
              <a:extLst>
                <a:ext uri="{FF2B5EF4-FFF2-40B4-BE49-F238E27FC236}">
                  <a16:creationId xmlns:a16="http://schemas.microsoft.com/office/drawing/2014/main" id="{3167637C-6C7B-4A6B-BDC7-A388C1F12471}"/>
                </a:ext>
              </a:extLst>
            </p:cNvPr>
            <p:cNvSpPr/>
            <p:nvPr/>
          </p:nvSpPr>
          <p:spPr>
            <a:xfrm flipH="1">
              <a:off x="8862782" y="6807450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289FC4-90D2-4033-A46B-8120C139F9F5}"/>
              </a:ext>
            </a:extLst>
          </p:cNvPr>
          <p:cNvGrpSpPr/>
          <p:nvPr/>
        </p:nvGrpSpPr>
        <p:grpSpPr>
          <a:xfrm>
            <a:off x="5102688" y="1248633"/>
            <a:ext cx="2958941" cy="228600"/>
            <a:chOff x="5219700" y="2123625"/>
            <a:chExt cx="2958941" cy="228600"/>
          </a:xfrm>
        </p:grpSpPr>
        <p:grpSp>
          <p:nvGrpSpPr>
            <p:cNvPr id="637" name="Group 636">
              <a:extLst>
                <a:ext uri="{FF2B5EF4-FFF2-40B4-BE49-F238E27FC236}">
                  <a16:creationId xmlns:a16="http://schemas.microsoft.com/office/drawing/2014/main" id="{7FDE1A33-9C53-46A1-8AEF-4AE5874A796A}"/>
                </a:ext>
              </a:extLst>
            </p:cNvPr>
            <p:cNvGrpSpPr/>
            <p:nvPr/>
          </p:nvGrpSpPr>
          <p:grpSpPr>
            <a:xfrm>
              <a:off x="5219700" y="2123625"/>
              <a:ext cx="2958941" cy="228600"/>
              <a:chOff x="8036404" y="9679501"/>
              <a:chExt cx="2958941" cy="228600"/>
            </a:xfrm>
          </p:grpSpPr>
          <p:cxnSp>
            <p:nvCxnSpPr>
              <p:cNvPr id="638" name="Straight Connector 637">
                <a:extLst>
                  <a:ext uri="{FF2B5EF4-FFF2-40B4-BE49-F238E27FC236}">
                    <a16:creationId xmlns:a16="http://schemas.microsoft.com/office/drawing/2014/main" id="{A9FD56EC-B3B4-4E04-9294-F5103EDDBB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36404" y="9789859"/>
                <a:ext cx="295894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9" name="Rounded Rectangle 623">
                <a:extLst>
                  <a:ext uri="{FF2B5EF4-FFF2-40B4-BE49-F238E27FC236}">
                    <a16:creationId xmlns:a16="http://schemas.microsoft.com/office/drawing/2014/main" id="{30E89BAE-A5E8-4084-B869-CC02126FD3C1}"/>
                  </a:ext>
                </a:extLst>
              </p:cNvPr>
              <p:cNvSpPr/>
              <p:nvPr/>
            </p:nvSpPr>
            <p:spPr>
              <a:xfrm flipH="1">
                <a:off x="10015099" y="9679501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0" name="Rounded Rectangle 621">
                <a:extLst>
                  <a:ext uri="{FF2B5EF4-FFF2-40B4-BE49-F238E27FC236}">
                    <a16:creationId xmlns:a16="http://schemas.microsoft.com/office/drawing/2014/main" id="{9D581974-E3EE-43AF-9989-6A902620DAB1}"/>
                  </a:ext>
                </a:extLst>
              </p:cNvPr>
              <p:cNvSpPr/>
              <p:nvPr/>
            </p:nvSpPr>
            <p:spPr>
              <a:xfrm flipH="1">
                <a:off x="9068300" y="9679501"/>
                <a:ext cx="117946" cy="228600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1" name="Rounded Rectangle 611">
                <a:extLst>
                  <a:ext uri="{FF2B5EF4-FFF2-40B4-BE49-F238E27FC236}">
                    <a16:creationId xmlns:a16="http://schemas.microsoft.com/office/drawing/2014/main" id="{8A4E4AE3-197B-441E-A4A1-646FC59013DA}"/>
                  </a:ext>
                </a:extLst>
              </p:cNvPr>
              <p:cNvSpPr/>
              <p:nvPr/>
            </p:nvSpPr>
            <p:spPr>
              <a:xfrm flipH="1">
                <a:off x="9204468" y="9679501"/>
                <a:ext cx="117946" cy="228600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2" name="Rounded Rectangle 612">
                <a:extLst>
                  <a:ext uri="{FF2B5EF4-FFF2-40B4-BE49-F238E27FC236}">
                    <a16:creationId xmlns:a16="http://schemas.microsoft.com/office/drawing/2014/main" id="{4FA43978-2008-4A17-AB56-4A371283E3D8}"/>
                  </a:ext>
                </a:extLst>
              </p:cNvPr>
              <p:cNvSpPr/>
              <p:nvPr/>
            </p:nvSpPr>
            <p:spPr>
              <a:xfrm flipH="1">
                <a:off x="9337092" y="9679501"/>
                <a:ext cx="117946" cy="228600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3" name="Rounded Rectangle 617">
                <a:extLst>
                  <a:ext uri="{FF2B5EF4-FFF2-40B4-BE49-F238E27FC236}">
                    <a16:creationId xmlns:a16="http://schemas.microsoft.com/office/drawing/2014/main" id="{5D3A1A5B-BF3C-40C8-9678-7B4BEDAFAA54}"/>
                  </a:ext>
                </a:extLst>
              </p:cNvPr>
              <p:cNvSpPr/>
              <p:nvPr/>
            </p:nvSpPr>
            <p:spPr>
              <a:xfrm flipH="1">
                <a:off x="8522179" y="9679501"/>
                <a:ext cx="117946" cy="228600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4" name="Rounded Rectangle 618">
                <a:extLst>
                  <a:ext uri="{FF2B5EF4-FFF2-40B4-BE49-F238E27FC236}">
                    <a16:creationId xmlns:a16="http://schemas.microsoft.com/office/drawing/2014/main" id="{1DB33900-7056-4F8E-84A3-24C9CEB5F24C}"/>
                  </a:ext>
                </a:extLst>
              </p:cNvPr>
              <p:cNvSpPr/>
              <p:nvPr/>
            </p:nvSpPr>
            <p:spPr>
              <a:xfrm flipH="1">
                <a:off x="8643356" y="9679501"/>
                <a:ext cx="117946" cy="228600"/>
              </a:xfrm>
              <a:prstGeom prst="round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5" name="Rounded Rectangle 627">
                <a:extLst>
                  <a:ext uri="{FF2B5EF4-FFF2-40B4-BE49-F238E27FC236}">
                    <a16:creationId xmlns:a16="http://schemas.microsoft.com/office/drawing/2014/main" id="{D6E5AFD6-D289-46E6-AB0E-E9044304F192}"/>
                  </a:ext>
                </a:extLst>
              </p:cNvPr>
              <p:cNvSpPr/>
              <p:nvPr/>
            </p:nvSpPr>
            <p:spPr>
              <a:xfrm flipH="1">
                <a:off x="9750260" y="9679501"/>
                <a:ext cx="117946" cy="228600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6" name="Rounded Rectangle 628">
                <a:extLst>
                  <a:ext uri="{FF2B5EF4-FFF2-40B4-BE49-F238E27FC236}">
                    <a16:creationId xmlns:a16="http://schemas.microsoft.com/office/drawing/2014/main" id="{B981E088-062C-42D8-A9E0-FB522104AA65}"/>
                  </a:ext>
                </a:extLst>
              </p:cNvPr>
              <p:cNvSpPr/>
              <p:nvPr/>
            </p:nvSpPr>
            <p:spPr>
              <a:xfrm flipH="1">
                <a:off x="9886428" y="9679501"/>
                <a:ext cx="117946" cy="228600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7" name="Rounded Rectangle 629">
                <a:extLst>
                  <a:ext uri="{FF2B5EF4-FFF2-40B4-BE49-F238E27FC236}">
                    <a16:creationId xmlns:a16="http://schemas.microsoft.com/office/drawing/2014/main" id="{A4C52FDC-9AF7-44E5-ABCA-69037FA101A9}"/>
                  </a:ext>
                </a:extLst>
              </p:cNvPr>
              <p:cNvSpPr/>
              <p:nvPr/>
            </p:nvSpPr>
            <p:spPr>
              <a:xfrm flipH="1">
                <a:off x="9619276" y="9679501"/>
                <a:ext cx="112755" cy="228600"/>
              </a:xfrm>
              <a:prstGeom prst="roundRect">
                <a:avLst/>
              </a:prstGeom>
              <a:solidFill>
                <a:schemeClr val="accent3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8" name="Rounded Rectangle 630">
                <a:extLst>
                  <a:ext uri="{FF2B5EF4-FFF2-40B4-BE49-F238E27FC236}">
                    <a16:creationId xmlns:a16="http://schemas.microsoft.com/office/drawing/2014/main" id="{23A4F581-F697-4EAB-B33D-B9487E161520}"/>
                  </a:ext>
                </a:extLst>
              </p:cNvPr>
              <p:cNvSpPr/>
              <p:nvPr/>
            </p:nvSpPr>
            <p:spPr>
              <a:xfrm flipH="1">
                <a:off x="9484204" y="9679501"/>
                <a:ext cx="112755" cy="228600"/>
              </a:xfrm>
              <a:prstGeom prst="roundRect">
                <a:avLst/>
              </a:prstGeom>
              <a:solidFill>
                <a:srgbClr val="CCFF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3" name="Rounded Rectangle 270">
              <a:extLst>
                <a:ext uri="{FF2B5EF4-FFF2-40B4-BE49-F238E27FC236}">
                  <a16:creationId xmlns:a16="http://schemas.microsoft.com/office/drawing/2014/main" id="{251F8775-D3BF-4530-B99D-9B8F1B905156}"/>
                </a:ext>
              </a:extLst>
            </p:cNvPr>
            <p:cNvSpPr/>
            <p:nvPr/>
          </p:nvSpPr>
          <p:spPr>
            <a:xfrm>
              <a:off x="5962650" y="2123625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4" name="Rounded Rectangle 617">
              <a:extLst>
                <a:ext uri="{FF2B5EF4-FFF2-40B4-BE49-F238E27FC236}">
                  <a16:creationId xmlns:a16="http://schemas.microsoft.com/office/drawing/2014/main" id="{0C34D82B-4A63-4FD0-BBF6-472B5E37E6BE}"/>
                </a:ext>
              </a:extLst>
            </p:cNvPr>
            <p:cNvSpPr/>
            <p:nvPr/>
          </p:nvSpPr>
          <p:spPr>
            <a:xfrm flipH="1">
              <a:off x="5438775" y="2123625"/>
              <a:ext cx="117946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5" name="Rounded Rectangle 618">
              <a:extLst>
                <a:ext uri="{FF2B5EF4-FFF2-40B4-BE49-F238E27FC236}">
                  <a16:creationId xmlns:a16="http://schemas.microsoft.com/office/drawing/2014/main" id="{D745D572-48DD-40A3-AC63-7A4D6B8CDF9E}"/>
                </a:ext>
              </a:extLst>
            </p:cNvPr>
            <p:cNvSpPr/>
            <p:nvPr/>
          </p:nvSpPr>
          <p:spPr>
            <a:xfrm flipH="1">
              <a:off x="5569477" y="2123625"/>
              <a:ext cx="117946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16" name="Rounded Rectangle 617">
              <a:extLst>
                <a:ext uri="{FF2B5EF4-FFF2-40B4-BE49-F238E27FC236}">
                  <a16:creationId xmlns:a16="http://schemas.microsoft.com/office/drawing/2014/main" id="{AD4A0280-E472-437E-80F9-85C04E92D705}"/>
                </a:ext>
              </a:extLst>
            </p:cNvPr>
            <p:cNvSpPr/>
            <p:nvPr/>
          </p:nvSpPr>
          <p:spPr>
            <a:xfrm flipH="1">
              <a:off x="5306722" y="2123625"/>
              <a:ext cx="117946" cy="228600"/>
            </a:xfrm>
            <a:prstGeom prst="round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17" name="Group 716">
            <a:extLst>
              <a:ext uri="{FF2B5EF4-FFF2-40B4-BE49-F238E27FC236}">
                <a16:creationId xmlns:a16="http://schemas.microsoft.com/office/drawing/2014/main" id="{3014A5F6-E148-4E6F-8004-D31B69959596}"/>
              </a:ext>
            </a:extLst>
          </p:cNvPr>
          <p:cNvGrpSpPr/>
          <p:nvPr/>
        </p:nvGrpSpPr>
        <p:grpSpPr>
          <a:xfrm>
            <a:off x="5102688" y="686957"/>
            <a:ext cx="2958941" cy="228600"/>
            <a:chOff x="5878340" y="2123625"/>
            <a:chExt cx="2958941" cy="228600"/>
          </a:xfrm>
        </p:grpSpPr>
        <p:grpSp>
          <p:nvGrpSpPr>
            <p:cNvPr id="718" name="Group 717">
              <a:extLst>
                <a:ext uri="{FF2B5EF4-FFF2-40B4-BE49-F238E27FC236}">
                  <a16:creationId xmlns:a16="http://schemas.microsoft.com/office/drawing/2014/main" id="{6A74C98A-2A99-428F-A3C3-9ADC8DC14936}"/>
                </a:ext>
              </a:extLst>
            </p:cNvPr>
            <p:cNvGrpSpPr/>
            <p:nvPr/>
          </p:nvGrpSpPr>
          <p:grpSpPr>
            <a:xfrm>
              <a:off x="5878340" y="2123625"/>
              <a:ext cx="2958941" cy="228600"/>
              <a:chOff x="8695044" y="9679501"/>
              <a:chExt cx="2958941" cy="228600"/>
            </a:xfrm>
          </p:grpSpPr>
          <p:cxnSp>
            <p:nvCxnSpPr>
              <p:cNvPr id="723" name="Straight Connector 722">
                <a:extLst>
                  <a:ext uri="{FF2B5EF4-FFF2-40B4-BE49-F238E27FC236}">
                    <a16:creationId xmlns:a16="http://schemas.microsoft.com/office/drawing/2014/main" id="{4251DD02-882D-47D0-8993-8892579B30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95044" y="9789859"/>
                <a:ext cx="2958941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4" name="Rounded Rectangle 623">
                <a:extLst>
                  <a:ext uri="{FF2B5EF4-FFF2-40B4-BE49-F238E27FC236}">
                    <a16:creationId xmlns:a16="http://schemas.microsoft.com/office/drawing/2014/main" id="{2FB8A2BE-D3DB-4084-8A1A-3B53AFCF372C}"/>
                  </a:ext>
                </a:extLst>
              </p:cNvPr>
              <p:cNvSpPr/>
              <p:nvPr/>
            </p:nvSpPr>
            <p:spPr>
              <a:xfrm flipH="1">
                <a:off x="10015099" y="9679501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5" name="Rounded Rectangle 621">
                <a:extLst>
                  <a:ext uri="{FF2B5EF4-FFF2-40B4-BE49-F238E27FC236}">
                    <a16:creationId xmlns:a16="http://schemas.microsoft.com/office/drawing/2014/main" id="{DC847F36-CEEC-49AB-AFE5-10140862BE99}"/>
                  </a:ext>
                </a:extLst>
              </p:cNvPr>
              <p:cNvSpPr/>
              <p:nvPr/>
            </p:nvSpPr>
            <p:spPr>
              <a:xfrm flipH="1">
                <a:off x="9068300" y="9679501"/>
                <a:ext cx="117946" cy="228600"/>
              </a:xfrm>
              <a:prstGeom prst="roundRect">
                <a:avLst/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6" name="Rounded Rectangle 611">
                <a:extLst>
                  <a:ext uri="{FF2B5EF4-FFF2-40B4-BE49-F238E27FC236}">
                    <a16:creationId xmlns:a16="http://schemas.microsoft.com/office/drawing/2014/main" id="{E97FFE88-41F0-4A7D-BC20-BBAE340545D7}"/>
                  </a:ext>
                </a:extLst>
              </p:cNvPr>
              <p:cNvSpPr/>
              <p:nvPr/>
            </p:nvSpPr>
            <p:spPr>
              <a:xfrm flipH="1">
                <a:off x="9204468" y="9679501"/>
                <a:ext cx="117946" cy="228600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7" name="Rounded Rectangle 612">
                <a:extLst>
                  <a:ext uri="{FF2B5EF4-FFF2-40B4-BE49-F238E27FC236}">
                    <a16:creationId xmlns:a16="http://schemas.microsoft.com/office/drawing/2014/main" id="{1E303384-27A0-490A-8AD6-C9DA7C536A70}"/>
                  </a:ext>
                </a:extLst>
              </p:cNvPr>
              <p:cNvSpPr/>
              <p:nvPr/>
            </p:nvSpPr>
            <p:spPr>
              <a:xfrm flipH="1">
                <a:off x="9337092" y="9679501"/>
                <a:ext cx="117946" cy="228600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0" name="Rounded Rectangle 627">
                <a:extLst>
                  <a:ext uri="{FF2B5EF4-FFF2-40B4-BE49-F238E27FC236}">
                    <a16:creationId xmlns:a16="http://schemas.microsoft.com/office/drawing/2014/main" id="{9DD162AF-61D2-4D16-B55C-9F7B12B006A3}"/>
                  </a:ext>
                </a:extLst>
              </p:cNvPr>
              <p:cNvSpPr/>
              <p:nvPr/>
            </p:nvSpPr>
            <p:spPr>
              <a:xfrm flipH="1">
                <a:off x="9750260" y="9679501"/>
                <a:ext cx="117946" cy="228600"/>
              </a:xfrm>
              <a:prstGeom prst="round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1" name="Rounded Rectangle 628">
                <a:extLst>
                  <a:ext uri="{FF2B5EF4-FFF2-40B4-BE49-F238E27FC236}">
                    <a16:creationId xmlns:a16="http://schemas.microsoft.com/office/drawing/2014/main" id="{336DC556-078E-4D44-8399-C7544E132D8F}"/>
                  </a:ext>
                </a:extLst>
              </p:cNvPr>
              <p:cNvSpPr/>
              <p:nvPr/>
            </p:nvSpPr>
            <p:spPr>
              <a:xfrm flipH="1">
                <a:off x="9886428" y="9679501"/>
                <a:ext cx="117946" cy="228600"/>
              </a:xfrm>
              <a:prstGeom prst="round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2" name="Rounded Rectangle 629">
                <a:extLst>
                  <a:ext uri="{FF2B5EF4-FFF2-40B4-BE49-F238E27FC236}">
                    <a16:creationId xmlns:a16="http://schemas.microsoft.com/office/drawing/2014/main" id="{34DDD0F5-7056-40B4-B32E-F7ED2942CDE9}"/>
                  </a:ext>
                </a:extLst>
              </p:cNvPr>
              <p:cNvSpPr/>
              <p:nvPr/>
            </p:nvSpPr>
            <p:spPr>
              <a:xfrm flipH="1">
                <a:off x="9619276" y="9679501"/>
                <a:ext cx="112755" cy="228600"/>
              </a:xfrm>
              <a:prstGeom prst="roundRect">
                <a:avLst/>
              </a:prstGeom>
              <a:pattFill prst="lgCheck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3" name="Rounded Rectangle 630">
                <a:extLst>
                  <a:ext uri="{FF2B5EF4-FFF2-40B4-BE49-F238E27FC236}">
                    <a16:creationId xmlns:a16="http://schemas.microsoft.com/office/drawing/2014/main" id="{677D0C0C-1AD8-4DBC-AF07-FDB5D77F86E8}"/>
                  </a:ext>
                </a:extLst>
              </p:cNvPr>
              <p:cNvSpPr/>
              <p:nvPr/>
            </p:nvSpPr>
            <p:spPr>
              <a:xfrm flipH="1">
                <a:off x="9484204" y="9679501"/>
                <a:ext cx="112755" cy="228600"/>
              </a:xfrm>
              <a:prstGeom prst="roundRect">
                <a:avLst/>
              </a:prstGeom>
              <a:solidFill>
                <a:srgbClr val="FF66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9" name="Rounded Rectangle 270">
              <a:extLst>
                <a:ext uri="{FF2B5EF4-FFF2-40B4-BE49-F238E27FC236}">
                  <a16:creationId xmlns:a16="http://schemas.microsoft.com/office/drawing/2014/main" id="{6091FB97-D7E4-49D1-B56A-83958C5C2D78}"/>
                </a:ext>
              </a:extLst>
            </p:cNvPr>
            <p:cNvSpPr/>
            <p:nvPr/>
          </p:nvSpPr>
          <p:spPr>
            <a:xfrm>
              <a:off x="5962650" y="2123625"/>
              <a:ext cx="265176" cy="228600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DE5B80E-533F-4A5F-A2F8-188F028A836D}"/>
              </a:ext>
            </a:extLst>
          </p:cNvPr>
          <p:cNvGrpSpPr/>
          <p:nvPr/>
        </p:nvGrpSpPr>
        <p:grpSpPr>
          <a:xfrm>
            <a:off x="5102688" y="7787454"/>
            <a:ext cx="3191080" cy="229368"/>
            <a:chOff x="5269802" y="7162032"/>
            <a:chExt cx="3191080" cy="229368"/>
          </a:xfrm>
        </p:grpSpPr>
        <p:grpSp>
          <p:nvGrpSpPr>
            <p:cNvPr id="734" name="Group 733">
              <a:extLst>
                <a:ext uri="{FF2B5EF4-FFF2-40B4-BE49-F238E27FC236}">
                  <a16:creationId xmlns:a16="http://schemas.microsoft.com/office/drawing/2014/main" id="{F0D2DA65-ED5F-4D7D-9D37-BEE345E86BA8}"/>
                </a:ext>
              </a:extLst>
            </p:cNvPr>
            <p:cNvGrpSpPr/>
            <p:nvPr/>
          </p:nvGrpSpPr>
          <p:grpSpPr>
            <a:xfrm>
              <a:off x="5269802" y="7162032"/>
              <a:ext cx="3191080" cy="228600"/>
              <a:chOff x="5219700" y="2123625"/>
              <a:chExt cx="3191080" cy="228600"/>
            </a:xfrm>
          </p:grpSpPr>
          <p:grpSp>
            <p:nvGrpSpPr>
              <p:cNvPr id="735" name="Group 734">
                <a:extLst>
                  <a:ext uri="{FF2B5EF4-FFF2-40B4-BE49-F238E27FC236}">
                    <a16:creationId xmlns:a16="http://schemas.microsoft.com/office/drawing/2014/main" id="{3EE16891-EEF0-44B3-9AE3-DC22463F25A7}"/>
                  </a:ext>
                </a:extLst>
              </p:cNvPr>
              <p:cNvGrpSpPr/>
              <p:nvPr/>
            </p:nvGrpSpPr>
            <p:grpSpPr>
              <a:xfrm>
                <a:off x="5219700" y="2123625"/>
                <a:ext cx="3191080" cy="228600"/>
                <a:chOff x="8036404" y="9679501"/>
                <a:chExt cx="3191080" cy="228600"/>
              </a:xfrm>
            </p:grpSpPr>
            <p:cxnSp>
              <p:nvCxnSpPr>
                <p:cNvPr id="740" name="Straight Connector 739">
                  <a:extLst>
                    <a:ext uri="{FF2B5EF4-FFF2-40B4-BE49-F238E27FC236}">
                      <a16:creationId xmlns:a16="http://schemas.microsoft.com/office/drawing/2014/main" id="{02A3E01E-6AFD-4F00-9D20-943A59CCA5B7}"/>
                    </a:ext>
                  </a:extLst>
                </p:cNvPr>
                <p:cNvCxnSpPr/>
                <p:nvPr/>
              </p:nvCxnSpPr>
              <p:spPr>
                <a:xfrm>
                  <a:off x="8036404" y="9789859"/>
                  <a:ext cx="319108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1" name="Rounded Rectangle 623">
                  <a:extLst>
                    <a:ext uri="{FF2B5EF4-FFF2-40B4-BE49-F238E27FC236}">
                      <a16:creationId xmlns:a16="http://schemas.microsoft.com/office/drawing/2014/main" id="{6A025E1E-8764-422A-8C6C-35AB8BBCA11E}"/>
                    </a:ext>
                  </a:extLst>
                </p:cNvPr>
                <p:cNvSpPr/>
                <p:nvPr/>
              </p:nvSpPr>
              <p:spPr>
                <a:xfrm flipH="1">
                  <a:off x="10338977" y="9679501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43" name="Rounded Rectangle 611">
                  <a:extLst>
                    <a:ext uri="{FF2B5EF4-FFF2-40B4-BE49-F238E27FC236}">
                      <a16:creationId xmlns:a16="http://schemas.microsoft.com/office/drawing/2014/main" id="{91FF39D4-649C-43CF-85FF-F62CBE9C4C22}"/>
                    </a:ext>
                  </a:extLst>
                </p:cNvPr>
                <p:cNvSpPr/>
                <p:nvPr/>
              </p:nvSpPr>
              <p:spPr>
                <a:xfrm flipH="1">
                  <a:off x="8729252" y="9679501"/>
                  <a:ext cx="146304" cy="228600"/>
                </a:xfrm>
                <a:prstGeom prst="roundRect">
                  <a:avLst/>
                </a:prstGeom>
                <a:pattFill prst="lgCheck">
                  <a:fgClr>
                    <a:srgbClr val="CCFF33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4" name="Rounded Rectangle 612">
                  <a:extLst>
                    <a:ext uri="{FF2B5EF4-FFF2-40B4-BE49-F238E27FC236}">
                      <a16:creationId xmlns:a16="http://schemas.microsoft.com/office/drawing/2014/main" id="{F68DDEF5-0C80-4D21-8B3D-B00C0654EC8A}"/>
                    </a:ext>
                  </a:extLst>
                </p:cNvPr>
                <p:cNvSpPr/>
                <p:nvPr/>
              </p:nvSpPr>
              <p:spPr>
                <a:xfrm flipH="1">
                  <a:off x="9157877" y="9679501"/>
                  <a:ext cx="117946" cy="228600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5" name="Rounded Rectangle 617">
                  <a:extLst>
                    <a:ext uri="{FF2B5EF4-FFF2-40B4-BE49-F238E27FC236}">
                      <a16:creationId xmlns:a16="http://schemas.microsoft.com/office/drawing/2014/main" id="{97987DB0-712F-4ECE-ABC8-0179757D10C8}"/>
                    </a:ext>
                  </a:extLst>
                </p:cNvPr>
                <p:cNvSpPr/>
                <p:nvPr/>
              </p:nvSpPr>
              <p:spPr>
                <a:xfrm flipH="1">
                  <a:off x="8103079" y="9679501"/>
                  <a:ext cx="182880" cy="228600"/>
                </a:xfrm>
                <a:prstGeom prst="roundRect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6" name="Rounded Rectangle 618">
                  <a:extLst>
                    <a:ext uri="{FF2B5EF4-FFF2-40B4-BE49-F238E27FC236}">
                      <a16:creationId xmlns:a16="http://schemas.microsoft.com/office/drawing/2014/main" id="{A4F8A232-41FC-49E1-B085-C70CE4313F4B}"/>
                    </a:ext>
                  </a:extLst>
                </p:cNvPr>
                <p:cNvSpPr/>
                <p:nvPr/>
              </p:nvSpPr>
              <p:spPr>
                <a:xfrm flipH="1">
                  <a:off x="8300627" y="9679501"/>
                  <a:ext cx="117946" cy="228600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7" name="Rounded Rectangle 627">
                  <a:extLst>
                    <a:ext uri="{FF2B5EF4-FFF2-40B4-BE49-F238E27FC236}">
                      <a16:creationId xmlns:a16="http://schemas.microsoft.com/office/drawing/2014/main" id="{5EE287A9-A384-4F5E-90BA-744A3793E311}"/>
                    </a:ext>
                  </a:extLst>
                </p:cNvPr>
                <p:cNvSpPr/>
                <p:nvPr/>
              </p:nvSpPr>
              <p:spPr>
                <a:xfrm flipH="1">
                  <a:off x="10074138" y="9679501"/>
                  <a:ext cx="117946" cy="228600"/>
                </a:xfrm>
                <a:prstGeom prst="roundRect">
                  <a:avLst/>
                </a:prstGeom>
                <a:solidFill>
                  <a:srgbClr val="CCFF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8" name="Rounded Rectangle 628">
                  <a:extLst>
                    <a:ext uri="{FF2B5EF4-FFF2-40B4-BE49-F238E27FC236}">
                      <a16:creationId xmlns:a16="http://schemas.microsoft.com/office/drawing/2014/main" id="{FF17F682-266F-4620-B7AB-FF8C5A43B43A}"/>
                    </a:ext>
                  </a:extLst>
                </p:cNvPr>
                <p:cNvSpPr/>
                <p:nvPr/>
              </p:nvSpPr>
              <p:spPr>
                <a:xfrm flipH="1">
                  <a:off x="10210306" y="9679501"/>
                  <a:ext cx="117946" cy="228600"/>
                </a:xfrm>
                <a:prstGeom prst="roundRect">
                  <a:avLst/>
                </a:prstGeom>
                <a:solidFill>
                  <a:srgbClr val="FF00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9" name="Rounded Rectangle 629">
                  <a:extLst>
                    <a:ext uri="{FF2B5EF4-FFF2-40B4-BE49-F238E27FC236}">
                      <a16:creationId xmlns:a16="http://schemas.microsoft.com/office/drawing/2014/main" id="{3D43480B-46CF-4F7C-957E-48BE3ACB2B90}"/>
                    </a:ext>
                  </a:extLst>
                </p:cNvPr>
                <p:cNvSpPr/>
                <p:nvPr/>
              </p:nvSpPr>
              <p:spPr>
                <a:xfrm flipH="1">
                  <a:off x="9949997" y="9679501"/>
                  <a:ext cx="112755" cy="228600"/>
                </a:xfrm>
                <a:prstGeom prst="roundRect">
                  <a:avLst/>
                </a:prstGeom>
                <a:solidFill>
                  <a:srgbClr val="FF00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0" name="Rounded Rectangle 630">
                  <a:extLst>
                    <a:ext uri="{FF2B5EF4-FFF2-40B4-BE49-F238E27FC236}">
                      <a16:creationId xmlns:a16="http://schemas.microsoft.com/office/drawing/2014/main" id="{50811E64-AA93-4B98-8FE6-0497024AB344}"/>
                    </a:ext>
                  </a:extLst>
                </p:cNvPr>
                <p:cNvSpPr/>
                <p:nvPr/>
              </p:nvSpPr>
              <p:spPr>
                <a:xfrm flipH="1">
                  <a:off x="9549947" y="9679501"/>
                  <a:ext cx="112755" cy="228600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36" name="Rounded Rectangle 270">
                <a:extLst>
                  <a:ext uri="{FF2B5EF4-FFF2-40B4-BE49-F238E27FC236}">
                    <a16:creationId xmlns:a16="http://schemas.microsoft.com/office/drawing/2014/main" id="{BB44902F-15EE-4DBE-989D-3E6A378F4224}"/>
                  </a:ext>
                </a:extLst>
              </p:cNvPr>
              <p:cNvSpPr/>
              <p:nvPr/>
            </p:nvSpPr>
            <p:spPr>
              <a:xfrm>
                <a:off x="5619921" y="2123625"/>
                <a:ext cx="265176" cy="2286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51" name="Rounded Rectangle 270">
              <a:extLst>
                <a:ext uri="{FF2B5EF4-FFF2-40B4-BE49-F238E27FC236}">
                  <a16:creationId xmlns:a16="http://schemas.microsoft.com/office/drawing/2014/main" id="{3A1B4A3B-B33D-4990-997C-DE31F14CFF9A}"/>
                </a:ext>
              </a:extLst>
            </p:cNvPr>
            <p:cNvSpPr/>
            <p:nvPr/>
          </p:nvSpPr>
          <p:spPr>
            <a:xfrm>
              <a:off x="6115050" y="7162800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2" name="Rounded Rectangle 270">
              <a:extLst>
                <a:ext uri="{FF2B5EF4-FFF2-40B4-BE49-F238E27FC236}">
                  <a16:creationId xmlns:a16="http://schemas.microsoft.com/office/drawing/2014/main" id="{B4F1D4BC-8CD7-4B69-95CA-89D261988ECA}"/>
                </a:ext>
              </a:extLst>
            </p:cNvPr>
            <p:cNvSpPr/>
            <p:nvPr/>
          </p:nvSpPr>
          <p:spPr>
            <a:xfrm>
              <a:off x="6509221" y="7162032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3" name="Rounded Rectangle 270">
              <a:extLst>
                <a:ext uri="{FF2B5EF4-FFF2-40B4-BE49-F238E27FC236}">
                  <a16:creationId xmlns:a16="http://schemas.microsoft.com/office/drawing/2014/main" id="{0DE25A11-063F-4962-A2EE-AD3247132850}"/>
                </a:ext>
              </a:extLst>
            </p:cNvPr>
            <p:cNvSpPr/>
            <p:nvPr/>
          </p:nvSpPr>
          <p:spPr>
            <a:xfrm>
              <a:off x="6907149" y="7162800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397966"/>
              </p:ext>
            </p:extLst>
          </p:nvPr>
        </p:nvGraphicFramePr>
        <p:xfrm>
          <a:off x="228809" y="376354"/>
          <a:ext cx="4821671" cy="8217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8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m.3862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m.26131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m.13004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m.29106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m.12619, m.9962, m.1810, m.6939, m.23171, m.17400, m.28139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m.11596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m.21570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m.30277, m.5760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m.21993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m.13972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m.13934, m.996, m.13941 , m.42346, m.13937, m.13938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m.14356, m.14360, m.14355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m.6288, m.6285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m.4322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m.3665, m.13971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m.13939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m.15907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m.28621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m.31483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m.9787, m.9780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m.6310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m.10541, m.10547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m.6241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m.31802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m.41352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m.10532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m.20616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m.13584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  <p:sp>
        <p:nvSpPr>
          <p:cNvPr id="261" name="Rounded Rectangle 1">
            <a:extLst>
              <a:ext uri="{FF2B5EF4-FFF2-40B4-BE49-F238E27FC236}">
                <a16:creationId xmlns:a16="http://schemas.microsoft.com/office/drawing/2014/main" id="{C24F6477-6C22-4842-BC54-F9B21CA4C85E}"/>
              </a:ext>
            </a:extLst>
          </p:cNvPr>
          <p:cNvSpPr/>
          <p:nvPr/>
        </p:nvSpPr>
        <p:spPr>
          <a:xfrm>
            <a:off x="-762001" y="32004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 </a:t>
            </a:r>
          </a:p>
        </p:txBody>
      </p:sp>
      <p:sp>
        <p:nvSpPr>
          <p:cNvPr id="262" name="Rounded Rectangle 4">
            <a:extLst>
              <a:ext uri="{FF2B5EF4-FFF2-40B4-BE49-F238E27FC236}">
                <a16:creationId xmlns:a16="http://schemas.microsoft.com/office/drawing/2014/main" id="{234640A3-1CF5-4DE8-B273-3D24192EFBE1}"/>
              </a:ext>
            </a:extLst>
          </p:cNvPr>
          <p:cNvSpPr/>
          <p:nvPr/>
        </p:nvSpPr>
        <p:spPr>
          <a:xfrm>
            <a:off x="-762001" y="720090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 </a:t>
            </a:r>
          </a:p>
        </p:txBody>
      </p:sp>
      <p:sp>
        <p:nvSpPr>
          <p:cNvPr id="263" name="Rounded Rectangle 18">
            <a:extLst>
              <a:ext uri="{FF2B5EF4-FFF2-40B4-BE49-F238E27FC236}">
                <a16:creationId xmlns:a16="http://schemas.microsoft.com/office/drawing/2014/main" id="{786CC325-E795-4255-9D58-CE26808127A2}"/>
              </a:ext>
            </a:extLst>
          </p:cNvPr>
          <p:cNvSpPr/>
          <p:nvPr/>
        </p:nvSpPr>
        <p:spPr>
          <a:xfrm>
            <a:off x="-762001" y="1520345"/>
            <a:ext cx="914400" cy="365760"/>
          </a:xfrm>
          <a:prstGeom prst="roundRect">
            <a:avLst/>
          </a:prstGeom>
          <a:solidFill>
            <a:srgbClr val="FF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I-set</a:t>
            </a:r>
          </a:p>
        </p:txBody>
      </p:sp>
      <p:sp>
        <p:nvSpPr>
          <p:cNvPr id="264" name="Rounded Rectangle 22">
            <a:extLst>
              <a:ext uri="{FF2B5EF4-FFF2-40B4-BE49-F238E27FC236}">
                <a16:creationId xmlns:a16="http://schemas.microsoft.com/office/drawing/2014/main" id="{505415F6-66EB-4A93-8CB6-7D009EBCA124}"/>
              </a:ext>
            </a:extLst>
          </p:cNvPr>
          <p:cNvSpPr/>
          <p:nvPr/>
        </p:nvSpPr>
        <p:spPr>
          <a:xfrm>
            <a:off x="-762001" y="1920566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5" name="Rounded Rectangle 67">
            <a:extLst>
              <a:ext uri="{FF2B5EF4-FFF2-40B4-BE49-F238E27FC236}">
                <a16:creationId xmlns:a16="http://schemas.microsoft.com/office/drawing/2014/main" id="{0D5AB4BA-CFA9-4E2B-875F-2F7A56E85731}"/>
              </a:ext>
            </a:extLst>
          </p:cNvPr>
          <p:cNvSpPr/>
          <p:nvPr/>
        </p:nvSpPr>
        <p:spPr>
          <a:xfrm>
            <a:off x="-762001" y="2331257"/>
            <a:ext cx="914400" cy="3657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  <p:sp>
        <p:nvSpPr>
          <p:cNvPr id="266" name="Rounded Rectangle 159">
            <a:extLst>
              <a:ext uri="{FF2B5EF4-FFF2-40B4-BE49-F238E27FC236}">
                <a16:creationId xmlns:a16="http://schemas.microsoft.com/office/drawing/2014/main" id="{DA229F59-483F-4BB5-BA2B-08F723FCCD32}"/>
              </a:ext>
            </a:extLst>
          </p:cNvPr>
          <p:cNvSpPr/>
          <p:nvPr/>
        </p:nvSpPr>
        <p:spPr>
          <a:xfrm>
            <a:off x="-762001" y="2732455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267" name="Rounded Rectangle 79">
            <a:extLst>
              <a:ext uri="{FF2B5EF4-FFF2-40B4-BE49-F238E27FC236}">
                <a16:creationId xmlns:a16="http://schemas.microsoft.com/office/drawing/2014/main" id="{3E0B6DE4-6717-4E04-8AC7-DE56890965DA}"/>
              </a:ext>
            </a:extLst>
          </p:cNvPr>
          <p:cNvSpPr/>
          <p:nvPr/>
        </p:nvSpPr>
        <p:spPr>
          <a:xfrm>
            <a:off x="-762001" y="3154588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268" name="Rounded Rectangle 124">
            <a:extLst>
              <a:ext uri="{FF2B5EF4-FFF2-40B4-BE49-F238E27FC236}">
                <a16:creationId xmlns:a16="http://schemas.microsoft.com/office/drawing/2014/main" id="{A54419AD-EEE7-49BC-8FB6-6FF09F89050C}"/>
              </a:ext>
            </a:extLst>
          </p:cNvPr>
          <p:cNvSpPr/>
          <p:nvPr/>
        </p:nvSpPr>
        <p:spPr>
          <a:xfrm>
            <a:off x="-762001" y="4375000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9" name="Rounded Rectangle 136">
            <a:extLst>
              <a:ext uri="{FF2B5EF4-FFF2-40B4-BE49-F238E27FC236}">
                <a16:creationId xmlns:a16="http://schemas.microsoft.com/office/drawing/2014/main" id="{89D971C2-AC52-424F-905F-A97706906DEA}"/>
              </a:ext>
            </a:extLst>
          </p:cNvPr>
          <p:cNvSpPr/>
          <p:nvPr/>
        </p:nvSpPr>
        <p:spPr>
          <a:xfrm>
            <a:off x="-762001" y="4763025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270" name="Rounded Rectangle 139">
            <a:extLst>
              <a:ext uri="{FF2B5EF4-FFF2-40B4-BE49-F238E27FC236}">
                <a16:creationId xmlns:a16="http://schemas.microsoft.com/office/drawing/2014/main" id="{0746F39B-1144-4A2A-8BC4-2CFA5C15B024}"/>
              </a:ext>
            </a:extLst>
          </p:cNvPr>
          <p:cNvSpPr/>
          <p:nvPr/>
        </p:nvSpPr>
        <p:spPr>
          <a:xfrm>
            <a:off x="-762001" y="5169454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271" name="Rounded Rectangle 255">
            <a:extLst>
              <a:ext uri="{FF2B5EF4-FFF2-40B4-BE49-F238E27FC236}">
                <a16:creationId xmlns:a16="http://schemas.microsoft.com/office/drawing/2014/main" id="{41CEA942-8BDB-4B83-9F2D-2FF38C69556E}"/>
              </a:ext>
            </a:extLst>
          </p:cNvPr>
          <p:cNvSpPr/>
          <p:nvPr/>
        </p:nvSpPr>
        <p:spPr>
          <a:xfrm>
            <a:off x="-762000" y="5567806"/>
            <a:ext cx="914400" cy="365760"/>
          </a:xfrm>
          <a:prstGeom prst="round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Thy_1</a:t>
            </a:r>
          </a:p>
        </p:txBody>
      </p:sp>
      <p:sp>
        <p:nvSpPr>
          <p:cNvPr id="274" name="Rounded Rectangle 284">
            <a:extLst>
              <a:ext uri="{FF2B5EF4-FFF2-40B4-BE49-F238E27FC236}">
                <a16:creationId xmlns:a16="http://schemas.microsoft.com/office/drawing/2014/main" id="{7E056ED9-6089-482B-8A3D-AD8C78DFFC6B}"/>
              </a:ext>
            </a:extLst>
          </p:cNvPr>
          <p:cNvSpPr/>
          <p:nvPr/>
        </p:nvSpPr>
        <p:spPr>
          <a:xfrm>
            <a:off x="-762001" y="5986914"/>
            <a:ext cx="914400" cy="365760"/>
          </a:xfrm>
          <a:prstGeom prst="round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SRCR</a:t>
            </a:r>
          </a:p>
        </p:txBody>
      </p:sp>
      <p:sp>
        <p:nvSpPr>
          <p:cNvPr id="275" name="Rounded Rectangle 291">
            <a:extLst>
              <a:ext uri="{FF2B5EF4-FFF2-40B4-BE49-F238E27FC236}">
                <a16:creationId xmlns:a16="http://schemas.microsoft.com/office/drawing/2014/main" id="{B00091E0-60EF-47D7-B514-0F601C06FAED}"/>
              </a:ext>
            </a:extLst>
          </p:cNvPr>
          <p:cNvSpPr/>
          <p:nvPr/>
        </p:nvSpPr>
        <p:spPr>
          <a:xfrm>
            <a:off x="-762001" y="6782266"/>
            <a:ext cx="914400" cy="365760"/>
          </a:xfrm>
          <a:prstGeom prst="roundRect">
            <a:avLst/>
          </a:prstGeom>
          <a:solidFill>
            <a:srgbClr val="CCFF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Ig_2</a:t>
            </a:r>
          </a:p>
        </p:txBody>
      </p:sp>
      <p:sp>
        <p:nvSpPr>
          <p:cNvPr id="276" name="Rounded Rectangle 358">
            <a:extLst>
              <a:ext uri="{FF2B5EF4-FFF2-40B4-BE49-F238E27FC236}">
                <a16:creationId xmlns:a16="http://schemas.microsoft.com/office/drawing/2014/main" id="{215CD415-CACF-49FF-91D1-EA27A070F75D}"/>
              </a:ext>
            </a:extLst>
          </p:cNvPr>
          <p:cNvSpPr/>
          <p:nvPr/>
        </p:nvSpPr>
        <p:spPr>
          <a:xfrm>
            <a:off x="-762001" y="7178527"/>
            <a:ext cx="914400" cy="36576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F5_F8</a:t>
            </a:r>
          </a:p>
        </p:txBody>
      </p:sp>
      <p:sp>
        <p:nvSpPr>
          <p:cNvPr id="277" name="Rounded Rectangle 365">
            <a:extLst>
              <a:ext uri="{FF2B5EF4-FFF2-40B4-BE49-F238E27FC236}">
                <a16:creationId xmlns:a16="http://schemas.microsoft.com/office/drawing/2014/main" id="{E5B09089-9D5B-4D5B-9C21-BDFF2C0F53D0}"/>
              </a:ext>
            </a:extLst>
          </p:cNvPr>
          <p:cNvSpPr/>
          <p:nvPr/>
        </p:nvSpPr>
        <p:spPr>
          <a:xfrm>
            <a:off x="-762001" y="7572939"/>
            <a:ext cx="914400" cy="365760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Astacin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78" name="Rounded Rectangle 434">
            <a:extLst>
              <a:ext uri="{FF2B5EF4-FFF2-40B4-BE49-F238E27FC236}">
                <a16:creationId xmlns:a16="http://schemas.microsoft.com/office/drawing/2014/main" id="{8A0C19C5-5EFE-41EB-B593-B82B1FFA5295}"/>
              </a:ext>
            </a:extLst>
          </p:cNvPr>
          <p:cNvSpPr/>
          <p:nvPr/>
        </p:nvSpPr>
        <p:spPr>
          <a:xfrm>
            <a:off x="-762001" y="8370257"/>
            <a:ext cx="914400" cy="365760"/>
          </a:xfrm>
          <a:prstGeom prst="round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TSP_1</a:t>
            </a:r>
          </a:p>
        </p:txBody>
      </p:sp>
      <p:sp>
        <p:nvSpPr>
          <p:cNvPr id="280" name="Rounded Rectangle 492">
            <a:extLst>
              <a:ext uri="{FF2B5EF4-FFF2-40B4-BE49-F238E27FC236}">
                <a16:creationId xmlns:a16="http://schemas.microsoft.com/office/drawing/2014/main" id="{E6E2DCFF-51B6-4191-8A3D-B254C5146E03}"/>
              </a:ext>
            </a:extLst>
          </p:cNvPr>
          <p:cNvSpPr/>
          <p:nvPr/>
        </p:nvSpPr>
        <p:spPr>
          <a:xfrm>
            <a:off x="-762001" y="8777458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86" name="Rounded Rectangle 745">
            <a:extLst>
              <a:ext uri="{FF2B5EF4-FFF2-40B4-BE49-F238E27FC236}">
                <a16:creationId xmlns:a16="http://schemas.microsoft.com/office/drawing/2014/main" id="{E8976D56-78EB-46AA-9D18-4DF5CD06B2CC}"/>
              </a:ext>
            </a:extLst>
          </p:cNvPr>
          <p:cNvSpPr/>
          <p:nvPr/>
        </p:nvSpPr>
        <p:spPr>
          <a:xfrm>
            <a:off x="-762001" y="9159240"/>
            <a:ext cx="914400" cy="365760"/>
          </a:xfrm>
          <a:prstGeom prst="roundRect">
            <a:avLst/>
          </a:prstGeom>
          <a:pattFill prst="lgCheck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SGL</a:t>
            </a:r>
          </a:p>
        </p:txBody>
      </p:sp>
      <p:sp>
        <p:nvSpPr>
          <p:cNvPr id="288" name="Rounded Rectangle 156">
            <a:extLst>
              <a:ext uri="{FF2B5EF4-FFF2-40B4-BE49-F238E27FC236}">
                <a16:creationId xmlns:a16="http://schemas.microsoft.com/office/drawing/2014/main" id="{42677E85-4A81-4691-96D1-35E1F1A94606}"/>
              </a:ext>
            </a:extLst>
          </p:cNvPr>
          <p:cNvSpPr/>
          <p:nvPr/>
        </p:nvSpPr>
        <p:spPr>
          <a:xfrm>
            <a:off x="-762001" y="1110797"/>
            <a:ext cx="914400" cy="365760"/>
          </a:xfrm>
          <a:prstGeom prst="roundRect">
            <a:avLst/>
          </a:prstGeom>
          <a:solidFill>
            <a:srgbClr val="FF66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Ldl_b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42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7863" y="609600"/>
            <a:ext cx="7468274" cy="441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5039142" y="1066800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03475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8508" y="783298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935692" y="78105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935692" y="1157936"/>
            <a:ext cx="914400" cy="365760"/>
          </a:xfrm>
          <a:prstGeom prst="roundRect">
            <a:avLst/>
          </a:prstGeom>
          <a:pattFill prst="dkHorz">
            <a:fgClr>
              <a:srgbClr val="FF00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CAP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935692" y="1540598"/>
            <a:ext cx="914400" cy="365760"/>
          </a:xfrm>
          <a:prstGeom prst="round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Thy_1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935692" y="1921540"/>
            <a:ext cx="914400" cy="365760"/>
          </a:xfrm>
          <a:prstGeom prst="roundRect">
            <a:avLst/>
          </a:prstGeom>
          <a:solidFill>
            <a:srgbClr val="66003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WAP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935692" y="2302540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935692" y="2698158"/>
            <a:ext cx="914400" cy="3657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cEGF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247900" y="762000"/>
            <a:ext cx="2449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Acropora </a:t>
            </a:r>
            <a:r>
              <a:rPr lang="en-US" sz="1400" i="1" dirty="0" err="1"/>
              <a:t>digitifera</a:t>
            </a:r>
            <a:r>
              <a:rPr lang="en-US" sz="1400" i="1" dirty="0"/>
              <a:t> </a:t>
            </a:r>
            <a:r>
              <a:rPr lang="en-US" sz="1400" dirty="0"/>
              <a:t>PID (N = 36)</a:t>
            </a:r>
          </a:p>
        </p:txBody>
      </p:sp>
      <p:grpSp>
        <p:nvGrpSpPr>
          <p:cNvPr id="432" name="Group 431"/>
          <p:cNvGrpSpPr/>
          <p:nvPr/>
        </p:nvGrpSpPr>
        <p:grpSpPr>
          <a:xfrm>
            <a:off x="5030509" y="1678166"/>
            <a:ext cx="2825279" cy="227905"/>
            <a:chOff x="5461821" y="1378204"/>
            <a:chExt cx="2825279" cy="227905"/>
          </a:xfrm>
        </p:grpSpPr>
        <p:cxnSp>
          <p:nvCxnSpPr>
            <p:cNvPr id="433" name="Straight Connector 432"/>
            <p:cNvCxnSpPr>
              <a:cxnSpLocks/>
            </p:cNvCxnSpPr>
            <p:nvPr/>
          </p:nvCxnSpPr>
          <p:spPr>
            <a:xfrm flipH="1">
              <a:off x="5461821" y="1492866"/>
              <a:ext cx="282527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4" name="Rounded Rectangle 433"/>
            <p:cNvSpPr/>
            <p:nvPr/>
          </p:nvSpPr>
          <p:spPr>
            <a:xfrm>
              <a:off x="5549363" y="1379622"/>
              <a:ext cx="762000" cy="22648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40" name="Rounded Rectangle 439"/>
            <p:cNvSpPr/>
            <p:nvPr/>
          </p:nvSpPr>
          <p:spPr>
            <a:xfrm>
              <a:off x="6314377" y="1378204"/>
              <a:ext cx="905818" cy="22790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Rounded Rectangle 73"/>
          <p:cNvSpPr/>
          <p:nvPr/>
        </p:nvSpPr>
        <p:spPr>
          <a:xfrm>
            <a:off x="935692" y="3492659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93" name="Rounded Rectangle 92"/>
          <p:cNvSpPr/>
          <p:nvPr/>
        </p:nvSpPr>
        <p:spPr>
          <a:xfrm>
            <a:off x="935692" y="3898359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94" name="Rounded Rectangle 93"/>
          <p:cNvSpPr/>
          <p:nvPr/>
        </p:nvSpPr>
        <p:spPr>
          <a:xfrm>
            <a:off x="935692" y="3098208"/>
            <a:ext cx="914400" cy="36576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F5_F8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935692" y="4286250"/>
            <a:ext cx="914400" cy="36576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33FC872-E769-4B32-B1B2-24417BC5EFF5}"/>
              </a:ext>
            </a:extLst>
          </p:cNvPr>
          <p:cNvGrpSpPr/>
          <p:nvPr/>
        </p:nvGrpSpPr>
        <p:grpSpPr>
          <a:xfrm>
            <a:off x="5043681" y="1962172"/>
            <a:ext cx="2833545" cy="228600"/>
            <a:chOff x="4135671" y="3116619"/>
            <a:chExt cx="2833545" cy="22860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5D88293F-FCA2-4F35-8594-A797F9456A28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ounded Rectangle 58">
              <a:extLst>
                <a:ext uri="{FF2B5EF4-FFF2-40B4-BE49-F238E27FC236}">
                  <a16:creationId xmlns:a16="http://schemas.microsoft.com/office/drawing/2014/main" id="{5C5B1553-7CE4-4F1C-93E5-72420B412744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9" name="Rounded Rectangle 60">
              <a:extLst>
                <a:ext uri="{FF2B5EF4-FFF2-40B4-BE49-F238E27FC236}">
                  <a16:creationId xmlns:a16="http://schemas.microsoft.com/office/drawing/2014/main" id="{F0B4F4FE-B876-4886-8B30-65C1D3D0B6F5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pattFill prst="dkHorz">
              <a:fgClr>
                <a:srgbClr val="FF00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6828F06-D0CA-46C8-94AF-8B09FE2D3C2C}"/>
              </a:ext>
            </a:extLst>
          </p:cNvPr>
          <p:cNvGrpSpPr/>
          <p:nvPr/>
        </p:nvGrpSpPr>
        <p:grpSpPr>
          <a:xfrm flipH="1">
            <a:off x="5035630" y="3331256"/>
            <a:ext cx="2833545" cy="230713"/>
            <a:chOff x="2569338" y="3748667"/>
            <a:chExt cx="2833545" cy="230713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69EC79A9-42E6-4278-B2F6-A186DF366D25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Rounded Rectangle 269">
              <a:extLst>
                <a:ext uri="{FF2B5EF4-FFF2-40B4-BE49-F238E27FC236}">
                  <a16:creationId xmlns:a16="http://schemas.microsoft.com/office/drawing/2014/main" id="{756E257A-29B8-4633-96E0-42BBD77D9255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8" name="Rounded Rectangle 270">
              <a:extLst>
                <a:ext uri="{FF2B5EF4-FFF2-40B4-BE49-F238E27FC236}">
                  <a16:creationId xmlns:a16="http://schemas.microsoft.com/office/drawing/2014/main" id="{3D224BC6-E018-42BF-81B6-91C7089FBBB7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162ED94B-403F-4C43-A404-64101EC0B23D}"/>
              </a:ext>
            </a:extLst>
          </p:cNvPr>
          <p:cNvGrpSpPr/>
          <p:nvPr/>
        </p:nvGrpSpPr>
        <p:grpSpPr>
          <a:xfrm flipH="1">
            <a:off x="5043681" y="3051757"/>
            <a:ext cx="2833545" cy="230713"/>
            <a:chOff x="2569338" y="3748667"/>
            <a:chExt cx="2833545" cy="230713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086454B7-7D86-41FC-8DA1-4626FD313D6D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ounded Rectangle 269">
              <a:extLst>
                <a:ext uri="{FF2B5EF4-FFF2-40B4-BE49-F238E27FC236}">
                  <a16:creationId xmlns:a16="http://schemas.microsoft.com/office/drawing/2014/main" id="{57CA5DBF-3D56-4FBB-BA3B-AD82EDAB0A06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2" name="Rounded Rectangle 270">
              <a:extLst>
                <a:ext uri="{FF2B5EF4-FFF2-40B4-BE49-F238E27FC236}">
                  <a16:creationId xmlns:a16="http://schemas.microsoft.com/office/drawing/2014/main" id="{0FE864D6-0465-45FD-ADBE-67E47954E8C7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DDB9C378-0B31-4561-B1E3-D43E0D3D1185}"/>
              </a:ext>
            </a:extLst>
          </p:cNvPr>
          <p:cNvGrpSpPr/>
          <p:nvPr/>
        </p:nvGrpSpPr>
        <p:grpSpPr>
          <a:xfrm flipH="1">
            <a:off x="5035792" y="2767321"/>
            <a:ext cx="2833545" cy="230713"/>
            <a:chOff x="2569338" y="3748667"/>
            <a:chExt cx="2833545" cy="230713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B96CE535-2FE8-4956-A932-24FD9F2EC4FB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ounded Rectangle 269">
              <a:extLst>
                <a:ext uri="{FF2B5EF4-FFF2-40B4-BE49-F238E27FC236}">
                  <a16:creationId xmlns:a16="http://schemas.microsoft.com/office/drawing/2014/main" id="{C2D241AC-DC5D-4AFB-9F64-D12D092D258C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6" name="Rounded Rectangle 270">
              <a:extLst>
                <a:ext uri="{FF2B5EF4-FFF2-40B4-BE49-F238E27FC236}">
                  <a16:creationId xmlns:a16="http://schemas.microsoft.com/office/drawing/2014/main" id="{C18A9372-BE91-475E-931D-F26A61D4DC45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982B99A-E366-4CC5-833C-56A666140AA7}"/>
              </a:ext>
            </a:extLst>
          </p:cNvPr>
          <p:cNvGrpSpPr/>
          <p:nvPr/>
        </p:nvGrpSpPr>
        <p:grpSpPr>
          <a:xfrm flipH="1">
            <a:off x="5035630" y="2492454"/>
            <a:ext cx="2833545" cy="228600"/>
            <a:chOff x="5244930" y="4360623"/>
            <a:chExt cx="2833545" cy="228600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C830E8BF-84FB-4DB5-9778-332F14418110}"/>
                </a:ext>
              </a:extLst>
            </p:cNvPr>
            <p:cNvGrpSpPr/>
            <p:nvPr/>
          </p:nvGrpSpPr>
          <p:grpSpPr>
            <a:xfrm flipH="1">
              <a:off x="5244930" y="4360623"/>
              <a:ext cx="2833545" cy="228600"/>
              <a:chOff x="2617464" y="3748667"/>
              <a:chExt cx="2833545" cy="228600"/>
            </a:xfrm>
          </p:grpSpPr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9EF2391B-12CF-4F61-98A9-AC0D2A96E208}"/>
                  </a:ext>
                </a:extLst>
              </p:cNvPr>
              <p:cNvCxnSpPr/>
              <p:nvPr/>
            </p:nvCxnSpPr>
            <p:spPr>
              <a:xfrm>
                <a:off x="2617464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Rounded Rectangle 269">
                <a:extLst>
                  <a:ext uri="{FF2B5EF4-FFF2-40B4-BE49-F238E27FC236}">
                    <a16:creationId xmlns:a16="http://schemas.microsoft.com/office/drawing/2014/main" id="{9A4440F9-79D4-4F9C-90C5-C940D10962F9}"/>
                  </a:ext>
                </a:extLst>
              </p:cNvPr>
              <p:cNvSpPr/>
              <p:nvPr/>
            </p:nvSpPr>
            <p:spPr>
              <a:xfrm flipH="1">
                <a:off x="3261597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3" name="Rounded Rectangle 270">
                <a:extLst>
                  <a:ext uri="{FF2B5EF4-FFF2-40B4-BE49-F238E27FC236}">
                    <a16:creationId xmlns:a16="http://schemas.microsoft.com/office/drawing/2014/main" id="{32969F03-AABA-401C-88CD-E73D9D3F3DFF}"/>
                  </a:ext>
                </a:extLst>
              </p:cNvPr>
              <p:cNvSpPr/>
              <p:nvPr/>
            </p:nvSpPr>
            <p:spPr>
              <a:xfrm flipH="1">
                <a:off x="2978004" y="3748667"/>
                <a:ext cx="265176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9" name="Rounded Rectangle 270">
              <a:extLst>
                <a:ext uri="{FF2B5EF4-FFF2-40B4-BE49-F238E27FC236}">
                  <a16:creationId xmlns:a16="http://schemas.microsoft.com/office/drawing/2014/main" id="{30AD0964-F5AD-4CE8-80D5-75BC36F1222E}"/>
                </a:ext>
              </a:extLst>
            </p:cNvPr>
            <p:cNvSpPr/>
            <p:nvPr/>
          </p:nvSpPr>
          <p:spPr>
            <a:xfrm>
              <a:off x="7718743" y="4360623"/>
              <a:ext cx="265176" cy="2286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FDE4C38-01DD-40B9-8F0D-266587B83DC5}"/>
              </a:ext>
            </a:extLst>
          </p:cNvPr>
          <p:cNvGrpSpPr/>
          <p:nvPr/>
        </p:nvGrpSpPr>
        <p:grpSpPr>
          <a:xfrm>
            <a:off x="5022243" y="2232337"/>
            <a:ext cx="2833545" cy="228600"/>
            <a:chOff x="6206571" y="5389946"/>
            <a:chExt cx="2833545" cy="228600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E79EFC4F-80B5-4AB6-9CAD-16E0A5306742}"/>
                </a:ext>
              </a:extLst>
            </p:cNvPr>
            <p:cNvGrpSpPr/>
            <p:nvPr/>
          </p:nvGrpSpPr>
          <p:grpSpPr>
            <a:xfrm flipH="1">
              <a:off x="6206571" y="5389946"/>
              <a:ext cx="2833545" cy="228600"/>
              <a:chOff x="5244930" y="4360623"/>
              <a:chExt cx="2833545" cy="228600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EBB215BD-0F86-471A-8FF1-0BF4DFD15231}"/>
                  </a:ext>
                </a:extLst>
              </p:cNvPr>
              <p:cNvGrpSpPr/>
              <p:nvPr/>
            </p:nvGrpSpPr>
            <p:grpSpPr>
              <a:xfrm flipH="1">
                <a:off x="5244930" y="4360623"/>
                <a:ext cx="2833545" cy="228600"/>
                <a:chOff x="2617464" y="3748667"/>
                <a:chExt cx="2833545" cy="228600"/>
              </a:xfrm>
            </p:grpSpPr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FB3A743F-3458-4797-BCB9-CF7901637CD7}"/>
                    </a:ext>
                  </a:extLst>
                </p:cNvPr>
                <p:cNvCxnSpPr/>
                <p:nvPr/>
              </p:nvCxnSpPr>
              <p:spPr>
                <a:xfrm>
                  <a:off x="2617464" y="3861912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Rounded Rectangle 269">
                  <a:extLst>
                    <a:ext uri="{FF2B5EF4-FFF2-40B4-BE49-F238E27FC236}">
                      <a16:creationId xmlns:a16="http://schemas.microsoft.com/office/drawing/2014/main" id="{EE3A9489-7128-45AF-8533-DB71E7579F8A}"/>
                    </a:ext>
                  </a:extLst>
                </p:cNvPr>
                <p:cNvSpPr/>
                <p:nvPr/>
              </p:nvSpPr>
              <p:spPr>
                <a:xfrm flipH="1">
                  <a:off x="3528422" y="3748667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0" name="Rounded Rectangle 270">
                  <a:extLst>
                    <a:ext uri="{FF2B5EF4-FFF2-40B4-BE49-F238E27FC236}">
                      <a16:creationId xmlns:a16="http://schemas.microsoft.com/office/drawing/2014/main" id="{E93CC96F-2BEA-4BA0-A1FF-3BB4EF668302}"/>
                    </a:ext>
                  </a:extLst>
                </p:cNvPr>
                <p:cNvSpPr/>
                <p:nvPr/>
              </p:nvSpPr>
              <p:spPr>
                <a:xfrm flipH="1">
                  <a:off x="2978004" y="3748667"/>
                  <a:ext cx="265176" cy="228600"/>
                </a:xfrm>
                <a:prstGeom prst="roundRect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7" name="Rounded Rectangle 270">
                <a:extLst>
                  <a:ext uri="{FF2B5EF4-FFF2-40B4-BE49-F238E27FC236}">
                    <a16:creationId xmlns:a16="http://schemas.microsoft.com/office/drawing/2014/main" id="{2AC92558-B404-4719-B503-C6C774A2A7B9}"/>
                  </a:ext>
                </a:extLst>
              </p:cNvPr>
              <p:cNvSpPr/>
              <p:nvPr/>
            </p:nvSpPr>
            <p:spPr>
              <a:xfrm>
                <a:off x="7718743" y="4360623"/>
                <a:ext cx="265176" cy="228600"/>
              </a:xfrm>
              <a:prstGeom prst="roundRect">
                <a:avLst/>
              </a:prstGeom>
              <a:solidFill>
                <a:srgbClr val="6600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4" name="Rounded Rectangle 270">
              <a:extLst>
                <a:ext uri="{FF2B5EF4-FFF2-40B4-BE49-F238E27FC236}">
                  <a16:creationId xmlns:a16="http://schemas.microsoft.com/office/drawing/2014/main" id="{565F39D7-C9B7-48C0-8A45-FA64369A6F6D}"/>
                </a:ext>
              </a:extLst>
            </p:cNvPr>
            <p:cNvSpPr/>
            <p:nvPr/>
          </p:nvSpPr>
          <p:spPr>
            <a:xfrm flipH="1">
              <a:off x="6841958" y="5389946"/>
              <a:ext cx="265176" cy="228600"/>
            </a:xfrm>
            <a:prstGeom prst="round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9D89A46-4DC0-4FC1-B22E-CB5BD68F809F}"/>
              </a:ext>
            </a:extLst>
          </p:cNvPr>
          <p:cNvGrpSpPr/>
          <p:nvPr/>
        </p:nvGrpSpPr>
        <p:grpSpPr>
          <a:xfrm>
            <a:off x="5014647" y="1343025"/>
            <a:ext cx="2826543" cy="237744"/>
            <a:chOff x="8717715" y="5877284"/>
            <a:chExt cx="2826543" cy="237744"/>
          </a:xfrm>
        </p:grpSpPr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B62A332F-546A-4E04-956B-2920C030B4A0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ounded Rectangle 466">
              <a:extLst>
                <a:ext uri="{FF2B5EF4-FFF2-40B4-BE49-F238E27FC236}">
                  <a16:creationId xmlns:a16="http://schemas.microsoft.com/office/drawing/2014/main" id="{3319A982-2601-4E75-90F8-C2536AD30DD5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9" name="Rounded Rectangle 490">
              <a:extLst>
                <a:ext uri="{FF2B5EF4-FFF2-40B4-BE49-F238E27FC236}">
                  <a16:creationId xmlns:a16="http://schemas.microsoft.com/office/drawing/2014/main" id="{3096B6AD-0CF0-4B9D-AEDE-9010787735A6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0" name="Rounded Rectangle 491">
              <a:extLst>
                <a:ext uri="{FF2B5EF4-FFF2-40B4-BE49-F238E27FC236}">
                  <a16:creationId xmlns:a16="http://schemas.microsoft.com/office/drawing/2014/main" id="{BBB6AD0F-1DEF-4986-8479-F5602F390F9E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1" name="Rounded Rectangle 441">
              <a:extLst>
                <a:ext uri="{FF2B5EF4-FFF2-40B4-BE49-F238E27FC236}">
                  <a16:creationId xmlns:a16="http://schemas.microsoft.com/office/drawing/2014/main" id="{B67810ED-E769-4736-A76E-7A61EC14042F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2" name="Rounded Rectangle 443">
              <a:extLst>
                <a:ext uri="{FF2B5EF4-FFF2-40B4-BE49-F238E27FC236}">
                  <a16:creationId xmlns:a16="http://schemas.microsoft.com/office/drawing/2014/main" id="{F8943DC1-7769-4AD4-A485-E788B1512444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3" name="Rounded Rectangle 442">
              <a:extLst>
                <a:ext uri="{FF2B5EF4-FFF2-40B4-BE49-F238E27FC236}">
                  <a16:creationId xmlns:a16="http://schemas.microsoft.com/office/drawing/2014/main" id="{AD9CB512-0806-4029-B782-5E0E2BD439CF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628765"/>
              </p:ext>
            </p:extLst>
          </p:nvPr>
        </p:nvGraphicFramePr>
        <p:xfrm>
          <a:off x="1905547" y="1040473"/>
          <a:ext cx="3047790" cy="2550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a00010306.t1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a00151501.t1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a00063302.t1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a00161801.t1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a00290801.t1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a00905001.t1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a01147401.t1, a00141802.t1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a01851001.t1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195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662060"/>
            <a:ext cx="8382674" cy="5533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m.21993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02207" y="972558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1631017" y="962891"/>
            <a:ext cx="2960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Calvadosia</a:t>
            </a:r>
            <a:r>
              <a:rPr lang="en-US" sz="1400" i="1" dirty="0"/>
              <a:t> </a:t>
            </a:r>
            <a:r>
              <a:rPr lang="en-US" sz="1400" i="1" dirty="0" err="1"/>
              <a:t>cruxmelitensis</a:t>
            </a:r>
            <a:r>
              <a:rPr lang="en-US" sz="1400" dirty="0"/>
              <a:t> PID (N = 66)</a:t>
            </a:r>
          </a:p>
        </p:txBody>
      </p:sp>
      <p:grpSp>
        <p:nvGrpSpPr>
          <p:cNvPr id="268" name="Group 267"/>
          <p:cNvGrpSpPr/>
          <p:nvPr/>
        </p:nvGrpSpPr>
        <p:grpSpPr>
          <a:xfrm flipH="1">
            <a:off x="5388166" y="4940044"/>
            <a:ext cx="2833545" cy="228600"/>
            <a:chOff x="3719655" y="3152775"/>
            <a:chExt cx="2833545" cy="307643"/>
          </a:xfrm>
        </p:grpSpPr>
        <p:cxnSp>
          <p:nvCxnSpPr>
            <p:cNvPr id="269" name="Straight Connector 268"/>
            <p:cNvCxnSpPr/>
            <p:nvPr/>
          </p:nvCxnSpPr>
          <p:spPr>
            <a:xfrm flipH="1">
              <a:off x="3719655" y="3305175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Rounded Rectangle 269"/>
            <p:cNvSpPr/>
            <p:nvPr/>
          </p:nvSpPr>
          <p:spPr>
            <a:xfrm>
              <a:off x="5277213" y="3155619"/>
              <a:ext cx="838200" cy="30479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1" name="Rounded Rectangle 270"/>
            <p:cNvSpPr/>
            <p:nvPr/>
          </p:nvSpPr>
          <p:spPr>
            <a:xfrm>
              <a:off x="6147554" y="3152775"/>
              <a:ext cx="329110" cy="304799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88166" y="5212622"/>
            <a:ext cx="2833545" cy="229378"/>
            <a:chOff x="4269079" y="4732786"/>
            <a:chExt cx="2833545" cy="229378"/>
          </a:xfrm>
        </p:grpSpPr>
        <p:grpSp>
          <p:nvGrpSpPr>
            <p:cNvPr id="354" name="Group 353"/>
            <p:cNvGrpSpPr/>
            <p:nvPr/>
          </p:nvGrpSpPr>
          <p:grpSpPr>
            <a:xfrm>
              <a:off x="4269079" y="4732786"/>
              <a:ext cx="2833545" cy="229378"/>
              <a:chOff x="5773083" y="6676900"/>
              <a:chExt cx="2833545" cy="229378"/>
            </a:xfrm>
          </p:grpSpPr>
          <p:grpSp>
            <p:nvGrpSpPr>
              <p:cNvPr id="355" name="Group 354"/>
              <p:cNvGrpSpPr/>
              <p:nvPr/>
            </p:nvGrpSpPr>
            <p:grpSpPr>
              <a:xfrm>
                <a:off x="5773083" y="6679791"/>
                <a:ext cx="2833545" cy="226487"/>
                <a:chOff x="3919220" y="3402745"/>
                <a:chExt cx="2833545" cy="226487"/>
              </a:xfrm>
            </p:grpSpPr>
            <p:cxnSp>
              <p:nvCxnSpPr>
                <p:cNvPr id="357" name="Straight Connector 356"/>
                <p:cNvCxnSpPr>
                  <a:cxnSpLocks/>
                </p:cNvCxnSpPr>
                <p:nvPr/>
              </p:nvCxnSpPr>
              <p:spPr>
                <a:xfrm flipH="1">
                  <a:off x="3919220" y="3504754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8" name="Rounded Rectangle 357"/>
                <p:cNvSpPr/>
                <p:nvPr/>
              </p:nvSpPr>
              <p:spPr>
                <a:xfrm>
                  <a:off x="5288941" y="3402745"/>
                  <a:ext cx="838200" cy="226487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56" name="Rounded Rectangle 355"/>
              <p:cNvSpPr/>
              <p:nvPr/>
            </p:nvSpPr>
            <p:spPr>
              <a:xfrm>
                <a:off x="5888374" y="6676900"/>
                <a:ext cx="178628" cy="225051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9" name="Rounded Rectangle 358"/>
            <p:cNvSpPr/>
            <p:nvPr/>
          </p:nvSpPr>
          <p:spPr>
            <a:xfrm>
              <a:off x="4621972" y="473392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0" name="Rounded Rectangle 359"/>
            <p:cNvSpPr/>
            <p:nvPr/>
          </p:nvSpPr>
          <p:spPr>
            <a:xfrm>
              <a:off x="4831522" y="473392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1" name="Rounded Rectangle 360"/>
            <p:cNvSpPr/>
            <p:nvPr/>
          </p:nvSpPr>
          <p:spPr>
            <a:xfrm>
              <a:off x="5041072" y="473392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2" name="Rounded Rectangle 361"/>
            <p:cNvSpPr/>
            <p:nvPr/>
          </p:nvSpPr>
          <p:spPr>
            <a:xfrm>
              <a:off x="5250622" y="473392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3" name="Rounded Rectangle 362"/>
            <p:cNvSpPr/>
            <p:nvPr/>
          </p:nvSpPr>
          <p:spPr>
            <a:xfrm>
              <a:off x="5441122" y="4733925"/>
              <a:ext cx="178628" cy="225051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487E7339-1640-40C7-A979-459C3B6214BD}"/>
              </a:ext>
            </a:extLst>
          </p:cNvPr>
          <p:cNvGrpSpPr/>
          <p:nvPr/>
        </p:nvGrpSpPr>
        <p:grpSpPr>
          <a:xfrm>
            <a:off x="5388166" y="1275646"/>
            <a:ext cx="2833545" cy="226487"/>
            <a:chOff x="3705510" y="914400"/>
            <a:chExt cx="2833545" cy="304800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E42657E-0827-4A95-8EC2-9F643C095A6D}"/>
                </a:ext>
              </a:extLst>
            </p:cNvPr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36">
              <a:extLst>
                <a:ext uri="{FF2B5EF4-FFF2-40B4-BE49-F238E27FC236}">
                  <a16:creationId xmlns:a16="http://schemas.microsoft.com/office/drawing/2014/main" id="{55BB21D1-DB75-4E7C-AE9A-1C600F632B99}"/>
                </a:ext>
              </a:extLst>
            </p:cNvPr>
            <p:cNvSpPr/>
            <p:nvPr/>
          </p:nvSpPr>
          <p:spPr>
            <a:xfrm>
              <a:off x="3784285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473A00C-7770-4214-87D1-DACF7E5760A4}"/>
              </a:ext>
            </a:extLst>
          </p:cNvPr>
          <p:cNvGrpSpPr/>
          <p:nvPr/>
        </p:nvGrpSpPr>
        <p:grpSpPr>
          <a:xfrm>
            <a:off x="5388166" y="2732079"/>
            <a:ext cx="2833545" cy="228600"/>
            <a:chOff x="4135671" y="3116619"/>
            <a:chExt cx="2833545" cy="228600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2AFA7370-0C94-4DCF-A68B-987C3E2B320C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ounded Rectangle 58">
              <a:extLst>
                <a:ext uri="{FF2B5EF4-FFF2-40B4-BE49-F238E27FC236}">
                  <a16:creationId xmlns:a16="http://schemas.microsoft.com/office/drawing/2014/main" id="{AF36507B-8964-4AC6-882A-1397A0F4BABB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3" name="Rounded Rectangle 60">
              <a:extLst>
                <a:ext uri="{FF2B5EF4-FFF2-40B4-BE49-F238E27FC236}">
                  <a16:creationId xmlns:a16="http://schemas.microsoft.com/office/drawing/2014/main" id="{AF1F1435-363F-4FC9-9A9D-24CA236ACCE3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7631357-9062-4ADF-8336-D82422E96902}"/>
              </a:ext>
            </a:extLst>
          </p:cNvPr>
          <p:cNvGrpSpPr/>
          <p:nvPr/>
        </p:nvGrpSpPr>
        <p:grpSpPr>
          <a:xfrm>
            <a:off x="5388166" y="1845466"/>
            <a:ext cx="2826543" cy="237744"/>
            <a:chOff x="8717715" y="5877284"/>
            <a:chExt cx="2826543" cy="237744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89692F11-3E6A-4CBF-B171-F4C916C26744}"/>
                </a:ext>
              </a:extLst>
            </p:cNvPr>
            <p:cNvCxnSpPr/>
            <p:nvPr/>
          </p:nvCxnSpPr>
          <p:spPr>
            <a:xfrm flipH="1">
              <a:off x="871771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ounded Rectangle 466">
              <a:extLst>
                <a:ext uri="{FF2B5EF4-FFF2-40B4-BE49-F238E27FC236}">
                  <a16:creationId xmlns:a16="http://schemas.microsoft.com/office/drawing/2014/main" id="{AA6B898C-56E5-445B-B8D0-F466E665977F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2" name="Rounded Rectangle 490">
              <a:extLst>
                <a:ext uri="{FF2B5EF4-FFF2-40B4-BE49-F238E27FC236}">
                  <a16:creationId xmlns:a16="http://schemas.microsoft.com/office/drawing/2014/main" id="{33C59481-D9C7-40B8-ABDA-19BC308C781B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3" name="Rounded Rectangle 491">
              <a:extLst>
                <a:ext uri="{FF2B5EF4-FFF2-40B4-BE49-F238E27FC236}">
                  <a16:creationId xmlns:a16="http://schemas.microsoft.com/office/drawing/2014/main" id="{431E920B-7332-4BC0-A10F-12194C799750}"/>
                </a:ext>
              </a:extLst>
            </p:cNvPr>
            <p:cNvSpPr/>
            <p:nvPr/>
          </p:nvSpPr>
          <p:spPr>
            <a:xfrm>
              <a:off x="9800016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4" name="Rounded Rectangle 441">
              <a:extLst>
                <a:ext uri="{FF2B5EF4-FFF2-40B4-BE49-F238E27FC236}">
                  <a16:creationId xmlns:a16="http://schemas.microsoft.com/office/drawing/2014/main" id="{2433D53B-C34C-4A80-9581-E9241357F234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5" name="Rounded Rectangle 443">
              <a:extLst>
                <a:ext uri="{FF2B5EF4-FFF2-40B4-BE49-F238E27FC236}">
                  <a16:creationId xmlns:a16="http://schemas.microsoft.com/office/drawing/2014/main" id="{241CCAA6-C9F9-40B7-BF16-C26E64CD9A36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6" name="Rounded Rectangle 442">
              <a:extLst>
                <a:ext uri="{FF2B5EF4-FFF2-40B4-BE49-F238E27FC236}">
                  <a16:creationId xmlns:a16="http://schemas.microsoft.com/office/drawing/2014/main" id="{172196A5-E666-4B1F-9939-07ED0B2D736A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EA538ACF-515D-4334-B07F-4FC6240C4F8B}"/>
              </a:ext>
            </a:extLst>
          </p:cNvPr>
          <p:cNvGrpSpPr/>
          <p:nvPr/>
        </p:nvGrpSpPr>
        <p:grpSpPr>
          <a:xfrm>
            <a:off x="5388166" y="1555650"/>
            <a:ext cx="2833545" cy="228600"/>
            <a:chOff x="5009916" y="4362736"/>
            <a:chExt cx="2833545" cy="228600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DA5B2D8F-4835-4399-9B02-A0634B17E363}"/>
                </a:ext>
              </a:extLst>
            </p:cNvPr>
            <p:cNvGrpSpPr/>
            <p:nvPr/>
          </p:nvGrpSpPr>
          <p:grpSpPr>
            <a:xfrm flipH="1">
              <a:off x="5009916" y="4362736"/>
              <a:ext cx="2833545" cy="228600"/>
              <a:chOff x="2852478" y="3750780"/>
              <a:chExt cx="2833545" cy="228600"/>
            </a:xfrm>
          </p:grpSpPr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620D4AA9-066A-4739-B4AC-50A0609638D2}"/>
                  </a:ext>
                </a:extLst>
              </p:cNvPr>
              <p:cNvCxnSpPr/>
              <p:nvPr/>
            </p:nvCxnSpPr>
            <p:spPr>
              <a:xfrm>
                <a:off x="2852478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Rounded Rectangle 269">
                <a:extLst>
                  <a:ext uri="{FF2B5EF4-FFF2-40B4-BE49-F238E27FC236}">
                    <a16:creationId xmlns:a16="http://schemas.microsoft.com/office/drawing/2014/main" id="{8A99EB30-374E-4522-8B2B-8FCD1B456093}"/>
                  </a:ext>
                </a:extLst>
              </p:cNvPr>
              <p:cNvSpPr/>
              <p:nvPr/>
            </p:nvSpPr>
            <p:spPr>
              <a:xfrm flipH="1">
                <a:off x="4495800" y="3750780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7" name="Rounded Rectangle 270">
              <a:extLst>
                <a:ext uri="{FF2B5EF4-FFF2-40B4-BE49-F238E27FC236}">
                  <a16:creationId xmlns:a16="http://schemas.microsoft.com/office/drawing/2014/main" id="{1A50ECB6-515A-48C1-9C27-B0997A5672C0}"/>
                </a:ext>
              </a:extLst>
            </p:cNvPr>
            <p:cNvSpPr/>
            <p:nvPr/>
          </p:nvSpPr>
          <p:spPr>
            <a:xfrm>
              <a:off x="5086116" y="4362736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2224C55D-A663-45A2-916F-24C284100CDA}"/>
              </a:ext>
            </a:extLst>
          </p:cNvPr>
          <p:cNvGrpSpPr/>
          <p:nvPr/>
        </p:nvGrpSpPr>
        <p:grpSpPr>
          <a:xfrm>
            <a:off x="5388166" y="2140017"/>
            <a:ext cx="2826543" cy="228600"/>
            <a:chOff x="8712201" y="9679501"/>
            <a:chExt cx="2826543" cy="228600"/>
          </a:xfrm>
        </p:grpSpPr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9BC490D-04D4-4E11-A27B-8B691920D827}"/>
                </a:ext>
              </a:extLst>
            </p:cNvPr>
            <p:cNvCxnSpPr>
              <a:cxnSpLocks/>
            </p:cNvCxnSpPr>
            <p:nvPr/>
          </p:nvCxnSpPr>
          <p:spPr>
            <a:xfrm>
              <a:off x="8712201" y="9789859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ounded Rectangle 623">
              <a:extLst>
                <a:ext uri="{FF2B5EF4-FFF2-40B4-BE49-F238E27FC236}">
                  <a16:creationId xmlns:a16="http://schemas.microsoft.com/office/drawing/2014/main" id="{12E141B6-C798-4E14-BD87-9AC9B168AFEA}"/>
                </a:ext>
              </a:extLst>
            </p:cNvPr>
            <p:cNvSpPr/>
            <p:nvPr/>
          </p:nvSpPr>
          <p:spPr>
            <a:xfrm flipH="1">
              <a:off x="10108310" y="96795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4" name="Rounded Rectangle 615">
              <a:extLst>
                <a:ext uri="{FF2B5EF4-FFF2-40B4-BE49-F238E27FC236}">
                  <a16:creationId xmlns:a16="http://schemas.microsoft.com/office/drawing/2014/main" id="{A3E155C7-6396-41FB-A21E-735EF91297B4}"/>
                </a:ext>
              </a:extLst>
            </p:cNvPr>
            <p:cNvSpPr/>
            <p:nvPr/>
          </p:nvSpPr>
          <p:spPr>
            <a:xfrm flipH="1">
              <a:off x="9361446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5" name="Rounded Rectangle 616">
              <a:extLst>
                <a:ext uri="{FF2B5EF4-FFF2-40B4-BE49-F238E27FC236}">
                  <a16:creationId xmlns:a16="http://schemas.microsoft.com/office/drawing/2014/main" id="{46996210-7D85-4289-8C3F-7656EB26D114}"/>
                </a:ext>
              </a:extLst>
            </p:cNvPr>
            <p:cNvSpPr/>
            <p:nvPr/>
          </p:nvSpPr>
          <p:spPr>
            <a:xfrm flipH="1">
              <a:off x="9227482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6" name="Rounded Rectangle 617">
              <a:extLst>
                <a:ext uri="{FF2B5EF4-FFF2-40B4-BE49-F238E27FC236}">
                  <a16:creationId xmlns:a16="http://schemas.microsoft.com/office/drawing/2014/main" id="{158B0724-8044-4493-810D-0BC59E06727A}"/>
                </a:ext>
              </a:extLst>
            </p:cNvPr>
            <p:cNvSpPr/>
            <p:nvPr/>
          </p:nvSpPr>
          <p:spPr>
            <a:xfrm flipH="1">
              <a:off x="8795290" y="9679501"/>
              <a:ext cx="117946" cy="228600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7" name="Rounded Rectangle 618">
              <a:extLst>
                <a:ext uri="{FF2B5EF4-FFF2-40B4-BE49-F238E27FC236}">
                  <a16:creationId xmlns:a16="http://schemas.microsoft.com/office/drawing/2014/main" id="{4E5F0036-65BE-4DA1-8275-9D9EFB3273A5}"/>
                </a:ext>
              </a:extLst>
            </p:cNvPr>
            <p:cNvSpPr/>
            <p:nvPr/>
          </p:nvSpPr>
          <p:spPr>
            <a:xfrm flipH="1">
              <a:off x="8935517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6" name="Rounded Rectangle 619">
              <a:extLst>
                <a:ext uri="{FF2B5EF4-FFF2-40B4-BE49-F238E27FC236}">
                  <a16:creationId xmlns:a16="http://schemas.microsoft.com/office/drawing/2014/main" id="{8102E504-F7FB-44BF-AEBB-72DDE3AAFF50}"/>
                </a:ext>
              </a:extLst>
            </p:cNvPr>
            <p:cNvSpPr/>
            <p:nvPr/>
          </p:nvSpPr>
          <p:spPr>
            <a:xfrm flipH="1">
              <a:off x="9077166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9" name="Rounded Rectangle 627">
              <a:extLst>
                <a:ext uri="{FF2B5EF4-FFF2-40B4-BE49-F238E27FC236}">
                  <a16:creationId xmlns:a16="http://schemas.microsoft.com/office/drawing/2014/main" id="{DBF3C33B-78C6-438C-9982-2FC0B3F7823E}"/>
                </a:ext>
              </a:extLst>
            </p:cNvPr>
            <p:cNvSpPr/>
            <p:nvPr/>
          </p:nvSpPr>
          <p:spPr>
            <a:xfrm flipH="1">
              <a:off x="9805371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90" name="Rounded Rectangle 628">
              <a:extLst>
                <a:ext uri="{FF2B5EF4-FFF2-40B4-BE49-F238E27FC236}">
                  <a16:creationId xmlns:a16="http://schemas.microsoft.com/office/drawing/2014/main" id="{9BC231CA-2008-4320-8563-571A110E389B}"/>
                </a:ext>
              </a:extLst>
            </p:cNvPr>
            <p:cNvSpPr/>
            <p:nvPr/>
          </p:nvSpPr>
          <p:spPr>
            <a:xfrm flipH="1">
              <a:off x="9960589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91" name="Rounded Rectangle 629">
              <a:extLst>
                <a:ext uri="{FF2B5EF4-FFF2-40B4-BE49-F238E27FC236}">
                  <a16:creationId xmlns:a16="http://schemas.microsoft.com/office/drawing/2014/main" id="{92295705-0D56-4D25-89BC-59CDC28E4ED9}"/>
                </a:ext>
              </a:extLst>
            </p:cNvPr>
            <p:cNvSpPr/>
            <p:nvPr/>
          </p:nvSpPr>
          <p:spPr>
            <a:xfrm flipH="1">
              <a:off x="9655337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92" name="Rounded Rectangle 630">
              <a:extLst>
                <a:ext uri="{FF2B5EF4-FFF2-40B4-BE49-F238E27FC236}">
                  <a16:creationId xmlns:a16="http://schemas.microsoft.com/office/drawing/2014/main" id="{A4F80ACB-120C-4A0C-AF6E-BABF68F74F06}"/>
                </a:ext>
              </a:extLst>
            </p:cNvPr>
            <p:cNvSpPr/>
            <p:nvPr/>
          </p:nvSpPr>
          <p:spPr>
            <a:xfrm flipH="1">
              <a:off x="9510740" y="9679501"/>
              <a:ext cx="112755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277B67EB-2042-4F6C-AD0F-7B148DA5B80A}"/>
              </a:ext>
            </a:extLst>
          </p:cNvPr>
          <p:cNvGrpSpPr/>
          <p:nvPr/>
        </p:nvGrpSpPr>
        <p:grpSpPr>
          <a:xfrm>
            <a:off x="5388166" y="2428332"/>
            <a:ext cx="2833545" cy="230713"/>
            <a:chOff x="7803725" y="5693001"/>
            <a:chExt cx="2833545" cy="230713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A98DB21C-67D4-4406-BBFE-B15F535D63C7}"/>
                </a:ext>
              </a:extLst>
            </p:cNvPr>
            <p:cNvGrpSpPr/>
            <p:nvPr/>
          </p:nvGrpSpPr>
          <p:grpSpPr>
            <a:xfrm flipH="1">
              <a:off x="7803725" y="5693001"/>
              <a:ext cx="2833545" cy="230713"/>
              <a:chOff x="4022226" y="4360623"/>
              <a:chExt cx="2833545" cy="230713"/>
            </a:xfrm>
          </p:grpSpPr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A6C5D920-5051-4F99-B47D-C1932D59267B}"/>
                  </a:ext>
                </a:extLst>
              </p:cNvPr>
              <p:cNvGrpSpPr/>
              <p:nvPr/>
            </p:nvGrpSpPr>
            <p:grpSpPr>
              <a:xfrm flipH="1">
                <a:off x="4022226" y="4360623"/>
                <a:ext cx="2833545" cy="230713"/>
                <a:chOff x="3840168" y="3748667"/>
                <a:chExt cx="2833545" cy="230713"/>
              </a:xfrm>
            </p:grpSpPr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02402DB1-4ABD-4B03-9246-0F215AB39CD1}"/>
                    </a:ext>
                  </a:extLst>
                </p:cNvPr>
                <p:cNvCxnSpPr/>
                <p:nvPr/>
              </p:nvCxnSpPr>
              <p:spPr>
                <a:xfrm>
                  <a:off x="3840168" y="3861912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9" name="Rounded Rectangle 269">
                  <a:extLst>
                    <a:ext uri="{FF2B5EF4-FFF2-40B4-BE49-F238E27FC236}">
                      <a16:creationId xmlns:a16="http://schemas.microsoft.com/office/drawing/2014/main" id="{F64B3FB5-36ED-4450-88A3-B71A95861015}"/>
                    </a:ext>
                  </a:extLst>
                </p:cNvPr>
                <p:cNvSpPr/>
                <p:nvPr/>
              </p:nvSpPr>
              <p:spPr>
                <a:xfrm flipH="1">
                  <a:off x="4821477" y="3750780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0" name="Rounded Rectangle 270">
                  <a:extLst>
                    <a:ext uri="{FF2B5EF4-FFF2-40B4-BE49-F238E27FC236}">
                      <a16:creationId xmlns:a16="http://schemas.microsoft.com/office/drawing/2014/main" id="{A30B5398-3283-468A-A96A-C6DA99B8CC9E}"/>
                    </a:ext>
                  </a:extLst>
                </p:cNvPr>
                <p:cNvSpPr/>
                <p:nvPr/>
              </p:nvSpPr>
              <p:spPr>
                <a:xfrm flipH="1">
                  <a:off x="4212207" y="3748667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97" name="Rounded Rectangle 270">
                <a:extLst>
                  <a:ext uri="{FF2B5EF4-FFF2-40B4-BE49-F238E27FC236}">
                    <a16:creationId xmlns:a16="http://schemas.microsoft.com/office/drawing/2014/main" id="{8A6335FB-3B04-40AB-9819-8D6C858A9FF9}"/>
                  </a:ext>
                </a:extLst>
              </p:cNvPr>
              <p:cNvSpPr/>
              <p:nvPr/>
            </p:nvSpPr>
            <p:spPr>
              <a:xfrm>
                <a:off x="6516624" y="4362736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5" name="Rounded Rectangle 270">
              <a:extLst>
                <a:ext uri="{FF2B5EF4-FFF2-40B4-BE49-F238E27FC236}">
                  <a16:creationId xmlns:a16="http://schemas.microsoft.com/office/drawing/2014/main" id="{723A0A1A-D30F-43C3-8F90-5D376CCE80E3}"/>
                </a:ext>
              </a:extLst>
            </p:cNvPr>
            <p:cNvSpPr/>
            <p:nvPr/>
          </p:nvSpPr>
          <p:spPr>
            <a:xfrm flipH="1">
              <a:off x="8469217" y="5695114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E8F326A0-A892-427F-8928-C52DD497D6D9}"/>
              </a:ext>
            </a:extLst>
          </p:cNvPr>
          <p:cNvGrpSpPr/>
          <p:nvPr/>
        </p:nvGrpSpPr>
        <p:grpSpPr>
          <a:xfrm>
            <a:off x="5388166" y="2986878"/>
            <a:ext cx="2833545" cy="228600"/>
            <a:chOff x="9723150" y="9679501"/>
            <a:chExt cx="2833545" cy="228600"/>
          </a:xfrm>
        </p:grpSpPr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32319A8F-3F68-4A7C-B7CA-83932AFA2A50}"/>
                </a:ext>
              </a:extLst>
            </p:cNvPr>
            <p:cNvCxnSpPr>
              <a:cxnSpLocks/>
            </p:cNvCxnSpPr>
            <p:nvPr/>
          </p:nvCxnSpPr>
          <p:spPr>
            <a:xfrm>
              <a:off x="9723150" y="9789859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Rounded Rectangle 623">
              <a:extLst>
                <a:ext uri="{FF2B5EF4-FFF2-40B4-BE49-F238E27FC236}">
                  <a16:creationId xmlns:a16="http://schemas.microsoft.com/office/drawing/2014/main" id="{7D97537F-EB2B-4EDD-9E9F-DC42C4584CD2}"/>
                </a:ext>
              </a:extLst>
            </p:cNvPr>
            <p:cNvSpPr/>
            <p:nvPr/>
          </p:nvSpPr>
          <p:spPr>
            <a:xfrm flipH="1">
              <a:off x="10108310" y="9679501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9" name="Rounded Rectangle 627">
              <a:extLst>
                <a:ext uri="{FF2B5EF4-FFF2-40B4-BE49-F238E27FC236}">
                  <a16:creationId xmlns:a16="http://schemas.microsoft.com/office/drawing/2014/main" id="{15ED4F2F-F4D7-4622-932D-A4AA8EA0E2A2}"/>
                </a:ext>
              </a:extLst>
            </p:cNvPr>
            <p:cNvSpPr/>
            <p:nvPr/>
          </p:nvSpPr>
          <p:spPr>
            <a:xfrm flipH="1">
              <a:off x="9805371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0" name="Rounded Rectangle 628">
              <a:extLst>
                <a:ext uri="{FF2B5EF4-FFF2-40B4-BE49-F238E27FC236}">
                  <a16:creationId xmlns:a16="http://schemas.microsoft.com/office/drawing/2014/main" id="{66D6E209-8A66-48D5-B0D9-C5722F6FBDDF}"/>
                </a:ext>
              </a:extLst>
            </p:cNvPr>
            <p:cNvSpPr/>
            <p:nvPr/>
          </p:nvSpPr>
          <p:spPr>
            <a:xfrm flipH="1">
              <a:off x="9960589" y="9679501"/>
              <a:ext cx="11794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767EBF32-96F2-4AA0-9EDE-858AD99B69E8}"/>
              </a:ext>
            </a:extLst>
          </p:cNvPr>
          <p:cNvGrpSpPr/>
          <p:nvPr/>
        </p:nvGrpSpPr>
        <p:grpSpPr>
          <a:xfrm>
            <a:off x="5388166" y="4664463"/>
            <a:ext cx="2826543" cy="237744"/>
            <a:chOff x="8917159" y="5877284"/>
            <a:chExt cx="2826543" cy="237744"/>
          </a:xfrm>
        </p:grpSpPr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956AF864-44DD-411B-A02C-9465303B1418}"/>
                </a:ext>
              </a:extLst>
            </p:cNvPr>
            <p:cNvCxnSpPr/>
            <p:nvPr/>
          </p:nvCxnSpPr>
          <p:spPr>
            <a:xfrm flipH="1">
              <a:off x="8917159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Rounded Rectangle 466">
              <a:extLst>
                <a:ext uri="{FF2B5EF4-FFF2-40B4-BE49-F238E27FC236}">
                  <a16:creationId xmlns:a16="http://schemas.microsoft.com/office/drawing/2014/main" id="{EEBA81EB-8890-43D1-9B2D-9D44A7FC9472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5" name="Rounded Rectangle 491">
              <a:extLst>
                <a:ext uri="{FF2B5EF4-FFF2-40B4-BE49-F238E27FC236}">
                  <a16:creationId xmlns:a16="http://schemas.microsoft.com/office/drawing/2014/main" id="{DF5C4173-21AC-487F-B2C8-DCFEE149D0EB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6" name="Rounded Rectangle 441">
              <a:extLst>
                <a:ext uri="{FF2B5EF4-FFF2-40B4-BE49-F238E27FC236}">
                  <a16:creationId xmlns:a16="http://schemas.microsoft.com/office/drawing/2014/main" id="{0EADE76A-7E36-43F2-9FB0-883EBD0AC777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7" name="Rounded Rectangle 443">
              <a:extLst>
                <a:ext uri="{FF2B5EF4-FFF2-40B4-BE49-F238E27FC236}">
                  <a16:creationId xmlns:a16="http://schemas.microsoft.com/office/drawing/2014/main" id="{E4BC3816-6484-471A-B29C-180A43A90F6B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8" name="Rounded Rectangle 442">
              <a:extLst>
                <a:ext uri="{FF2B5EF4-FFF2-40B4-BE49-F238E27FC236}">
                  <a16:creationId xmlns:a16="http://schemas.microsoft.com/office/drawing/2014/main" id="{7130BFB7-3FCB-49EB-BBEC-77F0290C0D7B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72312BFF-47B8-4D66-A8F0-FE2E8318B959}"/>
              </a:ext>
            </a:extLst>
          </p:cNvPr>
          <p:cNvGrpSpPr/>
          <p:nvPr/>
        </p:nvGrpSpPr>
        <p:grpSpPr>
          <a:xfrm>
            <a:off x="5388166" y="4386338"/>
            <a:ext cx="2826543" cy="237744"/>
            <a:chOff x="9091261" y="5877284"/>
            <a:chExt cx="2826543" cy="237744"/>
          </a:xfrm>
        </p:grpSpPr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46AB67C4-190F-4328-A485-CE2E46A041BC}"/>
                </a:ext>
              </a:extLst>
            </p:cNvPr>
            <p:cNvCxnSpPr/>
            <p:nvPr/>
          </p:nvCxnSpPr>
          <p:spPr>
            <a:xfrm flipH="1">
              <a:off x="9091261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Rounded Rectangle 491">
              <a:extLst>
                <a:ext uri="{FF2B5EF4-FFF2-40B4-BE49-F238E27FC236}">
                  <a16:creationId xmlns:a16="http://schemas.microsoft.com/office/drawing/2014/main" id="{6F3AF1F4-5BD9-4BCC-96FD-FE92DBE64000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3" name="Rounded Rectangle 441">
              <a:extLst>
                <a:ext uri="{FF2B5EF4-FFF2-40B4-BE49-F238E27FC236}">
                  <a16:creationId xmlns:a16="http://schemas.microsoft.com/office/drawing/2014/main" id="{FA7245FB-84D0-4644-A9FE-21D40684DDB8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4" name="Rounded Rectangle 443">
              <a:extLst>
                <a:ext uri="{FF2B5EF4-FFF2-40B4-BE49-F238E27FC236}">
                  <a16:creationId xmlns:a16="http://schemas.microsoft.com/office/drawing/2014/main" id="{B6D7F989-70E6-4858-93A8-B2618C3FD91A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5" name="Rounded Rectangle 442">
              <a:extLst>
                <a:ext uri="{FF2B5EF4-FFF2-40B4-BE49-F238E27FC236}">
                  <a16:creationId xmlns:a16="http://schemas.microsoft.com/office/drawing/2014/main" id="{51898F02-B7E2-4C5A-B0E6-328B1E0D1626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15BCD83B-E909-4CBA-8A43-623A3C590021}"/>
              </a:ext>
            </a:extLst>
          </p:cNvPr>
          <p:cNvGrpSpPr/>
          <p:nvPr/>
        </p:nvGrpSpPr>
        <p:grpSpPr>
          <a:xfrm>
            <a:off x="5388166" y="4086518"/>
            <a:ext cx="2826543" cy="237744"/>
            <a:chOff x="9509020" y="5877284"/>
            <a:chExt cx="2826543" cy="237744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44F9BB0D-12D7-4462-9577-3DE87BB8179D}"/>
                </a:ext>
              </a:extLst>
            </p:cNvPr>
            <p:cNvCxnSpPr/>
            <p:nvPr/>
          </p:nvCxnSpPr>
          <p:spPr>
            <a:xfrm flipH="1">
              <a:off x="9509020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Rounded Rectangle 491">
              <a:extLst>
                <a:ext uri="{FF2B5EF4-FFF2-40B4-BE49-F238E27FC236}">
                  <a16:creationId xmlns:a16="http://schemas.microsoft.com/office/drawing/2014/main" id="{1D83BC66-67E8-4AF9-83FD-8F6C76B580B8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9" name="Rounded Rectangle 441">
              <a:extLst>
                <a:ext uri="{FF2B5EF4-FFF2-40B4-BE49-F238E27FC236}">
                  <a16:creationId xmlns:a16="http://schemas.microsoft.com/office/drawing/2014/main" id="{769BA5D6-7085-4670-8E33-D9D31D6E4B82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61411845-7915-48BB-BAAC-7CB7CAD17AB6}"/>
              </a:ext>
            </a:extLst>
          </p:cNvPr>
          <p:cNvGrpSpPr/>
          <p:nvPr/>
        </p:nvGrpSpPr>
        <p:grpSpPr>
          <a:xfrm>
            <a:off x="5388166" y="3527430"/>
            <a:ext cx="2826543" cy="237744"/>
            <a:chOff x="9509020" y="5877284"/>
            <a:chExt cx="2826543" cy="237744"/>
          </a:xfrm>
        </p:grpSpPr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E8AAA599-24AC-4595-BC8D-9F0EA0669650}"/>
                </a:ext>
              </a:extLst>
            </p:cNvPr>
            <p:cNvCxnSpPr/>
            <p:nvPr/>
          </p:nvCxnSpPr>
          <p:spPr>
            <a:xfrm flipH="1">
              <a:off x="9509020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ounded Rectangle 491">
              <a:extLst>
                <a:ext uri="{FF2B5EF4-FFF2-40B4-BE49-F238E27FC236}">
                  <a16:creationId xmlns:a16="http://schemas.microsoft.com/office/drawing/2014/main" id="{344523E7-2A9A-41ED-9D08-DAA6F883E466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5" name="Rounded Rectangle 441">
              <a:extLst>
                <a:ext uri="{FF2B5EF4-FFF2-40B4-BE49-F238E27FC236}">
                  <a16:creationId xmlns:a16="http://schemas.microsoft.com/office/drawing/2014/main" id="{3D065EA5-F494-4141-A66D-ECC4170C0417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B96FA22D-1061-4D4C-B811-F47E178AFEFF}"/>
              </a:ext>
            </a:extLst>
          </p:cNvPr>
          <p:cNvGrpSpPr/>
          <p:nvPr/>
        </p:nvGrpSpPr>
        <p:grpSpPr>
          <a:xfrm>
            <a:off x="5388166" y="3799783"/>
            <a:ext cx="2826543" cy="237744"/>
            <a:chOff x="8917159" y="5877284"/>
            <a:chExt cx="2826543" cy="237744"/>
          </a:xfrm>
        </p:grpSpPr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36D01AB3-1B4A-49A4-BAB5-FB58AD604517}"/>
                </a:ext>
              </a:extLst>
            </p:cNvPr>
            <p:cNvCxnSpPr/>
            <p:nvPr/>
          </p:nvCxnSpPr>
          <p:spPr>
            <a:xfrm flipH="1">
              <a:off x="8917159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ounded Rectangle 466">
              <a:extLst>
                <a:ext uri="{FF2B5EF4-FFF2-40B4-BE49-F238E27FC236}">
                  <a16:creationId xmlns:a16="http://schemas.microsoft.com/office/drawing/2014/main" id="{470598ED-444B-4E3D-90D4-3F4D6505A394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7" name="Rounded Rectangle 491">
              <a:extLst>
                <a:ext uri="{FF2B5EF4-FFF2-40B4-BE49-F238E27FC236}">
                  <a16:creationId xmlns:a16="http://schemas.microsoft.com/office/drawing/2014/main" id="{653450E7-E452-4DD5-8A4A-F40A6A560998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8" name="Rounded Rectangle 441">
              <a:extLst>
                <a:ext uri="{FF2B5EF4-FFF2-40B4-BE49-F238E27FC236}">
                  <a16:creationId xmlns:a16="http://schemas.microsoft.com/office/drawing/2014/main" id="{B2B084DD-6E91-4E27-B4DB-914066940063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9" name="Rounded Rectangle 443">
              <a:extLst>
                <a:ext uri="{FF2B5EF4-FFF2-40B4-BE49-F238E27FC236}">
                  <a16:creationId xmlns:a16="http://schemas.microsoft.com/office/drawing/2014/main" id="{3189E5AF-9595-46AE-99E3-A4C9E146A441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0" name="Rounded Rectangle 442">
              <a:extLst>
                <a:ext uri="{FF2B5EF4-FFF2-40B4-BE49-F238E27FC236}">
                  <a16:creationId xmlns:a16="http://schemas.microsoft.com/office/drawing/2014/main" id="{9260612C-131A-4C06-8ADC-0B145E7EC299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377891"/>
              </p:ext>
            </p:extLst>
          </p:nvPr>
        </p:nvGraphicFramePr>
        <p:xfrm>
          <a:off x="1212126" y="1252654"/>
          <a:ext cx="4140161" cy="4250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5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Ccrux_8092, Ccrux_8093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Ccrux_46743, Ccrux_46742, Ccrux_46741, Ccrux_46740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Ccrux_47302, Ccrux_47295, Ccrux_47298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Ccrux_9402, Ccrux_29728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Ccrux_62140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Ccrux_47301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Ccrux_1715, Ccrux_29729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Ccrux_37615, Ccrux_3424, Ccrux_37613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Ccrux_20375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Ccrux_38926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Ccrux_38929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Ccrux_38934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Ccrux_26746, Ccrux_64449, Ccrux_27223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Ccrux_2261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89100169-9A3B-4A58-B934-34DB75D1AB5A}"/>
              </a:ext>
            </a:extLst>
          </p:cNvPr>
          <p:cNvGrpSpPr/>
          <p:nvPr/>
        </p:nvGrpSpPr>
        <p:grpSpPr>
          <a:xfrm>
            <a:off x="5388166" y="3258122"/>
            <a:ext cx="2833545" cy="228600"/>
            <a:chOff x="5388166" y="3343847"/>
            <a:chExt cx="2833545" cy="228600"/>
          </a:xfrm>
        </p:grpSpPr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E6AEEA7F-BDD6-490C-BF44-3EB9D68B6A48}"/>
                </a:ext>
              </a:extLst>
            </p:cNvPr>
            <p:cNvGrpSpPr/>
            <p:nvPr/>
          </p:nvGrpSpPr>
          <p:grpSpPr>
            <a:xfrm flipH="1">
              <a:off x="5388166" y="3343847"/>
              <a:ext cx="2833545" cy="228600"/>
              <a:chOff x="4022226" y="4361978"/>
              <a:chExt cx="2833545" cy="228600"/>
            </a:xfrm>
          </p:grpSpPr>
          <p:grpSp>
            <p:nvGrpSpPr>
              <p:cNvPr id="216" name="Group 215">
                <a:extLst>
                  <a:ext uri="{FF2B5EF4-FFF2-40B4-BE49-F238E27FC236}">
                    <a16:creationId xmlns:a16="http://schemas.microsoft.com/office/drawing/2014/main" id="{82C05FA1-ABF2-48BB-AE45-495C0493AEA2}"/>
                  </a:ext>
                </a:extLst>
              </p:cNvPr>
              <p:cNvGrpSpPr/>
              <p:nvPr/>
            </p:nvGrpSpPr>
            <p:grpSpPr>
              <a:xfrm flipH="1">
                <a:off x="4022226" y="4361978"/>
                <a:ext cx="2833545" cy="228600"/>
                <a:chOff x="3840168" y="3750022"/>
                <a:chExt cx="2833545" cy="228600"/>
              </a:xfrm>
            </p:grpSpPr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B9D9F548-9D5A-42DA-BE1B-851C5830DBBC}"/>
                    </a:ext>
                  </a:extLst>
                </p:cNvPr>
                <p:cNvCxnSpPr/>
                <p:nvPr/>
              </p:nvCxnSpPr>
              <p:spPr>
                <a:xfrm>
                  <a:off x="3840168" y="3861912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Rounded Rectangle 269">
                  <a:extLst>
                    <a:ext uri="{FF2B5EF4-FFF2-40B4-BE49-F238E27FC236}">
                      <a16:creationId xmlns:a16="http://schemas.microsoft.com/office/drawing/2014/main" id="{10C27B15-F704-42EC-8854-BF1BB69A2DC8}"/>
                    </a:ext>
                  </a:extLst>
                </p:cNvPr>
                <p:cNvSpPr/>
                <p:nvPr/>
              </p:nvSpPr>
              <p:spPr>
                <a:xfrm flipH="1">
                  <a:off x="4471802" y="3750022"/>
                  <a:ext cx="838200" cy="228600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17" name="Rounded Rectangle 270">
                <a:extLst>
                  <a:ext uri="{FF2B5EF4-FFF2-40B4-BE49-F238E27FC236}">
                    <a16:creationId xmlns:a16="http://schemas.microsoft.com/office/drawing/2014/main" id="{344E1CCA-FC48-4357-B3E1-9483598A5B7B}"/>
                  </a:ext>
                </a:extLst>
              </p:cNvPr>
              <p:cNvSpPr/>
              <p:nvPr/>
            </p:nvSpPr>
            <p:spPr>
              <a:xfrm>
                <a:off x="6516624" y="4361978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1" name="Rounded Rectangle 270">
              <a:extLst>
                <a:ext uri="{FF2B5EF4-FFF2-40B4-BE49-F238E27FC236}">
                  <a16:creationId xmlns:a16="http://schemas.microsoft.com/office/drawing/2014/main" id="{0F3A2460-5060-4C13-98FC-23E090F83C03}"/>
                </a:ext>
              </a:extLst>
            </p:cNvPr>
            <p:cNvSpPr/>
            <p:nvPr/>
          </p:nvSpPr>
          <p:spPr>
            <a:xfrm flipH="1">
              <a:off x="5739839" y="3343847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3" name="Rounded Rectangle 22">
            <a:extLst>
              <a:ext uri="{FF2B5EF4-FFF2-40B4-BE49-F238E27FC236}">
                <a16:creationId xmlns:a16="http://schemas.microsoft.com/office/drawing/2014/main" id="{ECBE688F-4A68-4A35-9A7A-9DCB6F3E30B4}"/>
              </a:ext>
            </a:extLst>
          </p:cNvPr>
          <p:cNvSpPr/>
          <p:nvPr/>
        </p:nvSpPr>
        <p:spPr>
          <a:xfrm>
            <a:off x="228600" y="2353567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4" name="Rounded Rectangle 1">
            <a:extLst>
              <a:ext uri="{FF2B5EF4-FFF2-40B4-BE49-F238E27FC236}">
                <a16:creationId xmlns:a16="http://schemas.microsoft.com/office/drawing/2014/main" id="{4C645AF9-2B6A-4AA5-90D9-524E449540F0}"/>
              </a:ext>
            </a:extLst>
          </p:cNvPr>
          <p:cNvSpPr/>
          <p:nvPr/>
        </p:nvSpPr>
        <p:spPr>
          <a:xfrm>
            <a:off x="228600" y="114300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115" name="Rounded Rectangle 4">
            <a:extLst>
              <a:ext uri="{FF2B5EF4-FFF2-40B4-BE49-F238E27FC236}">
                <a16:creationId xmlns:a16="http://schemas.microsoft.com/office/drawing/2014/main" id="{79E8EB99-7336-400C-848D-E7B13FB67009}"/>
              </a:ext>
            </a:extLst>
          </p:cNvPr>
          <p:cNvSpPr/>
          <p:nvPr/>
        </p:nvSpPr>
        <p:spPr>
          <a:xfrm>
            <a:off x="228600" y="1540044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</a:t>
            </a:r>
          </a:p>
        </p:txBody>
      </p:sp>
      <p:sp>
        <p:nvSpPr>
          <p:cNvPr id="117" name="Rounded Rectangle 79">
            <a:extLst>
              <a:ext uri="{FF2B5EF4-FFF2-40B4-BE49-F238E27FC236}">
                <a16:creationId xmlns:a16="http://schemas.microsoft.com/office/drawing/2014/main" id="{37CD5CFF-DC25-4F3F-95EA-6A5CD0C2C914}"/>
              </a:ext>
            </a:extLst>
          </p:cNvPr>
          <p:cNvSpPr/>
          <p:nvPr/>
        </p:nvSpPr>
        <p:spPr>
          <a:xfrm>
            <a:off x="228600" y="3934758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118" name="Rounded Rectangle 124">
            <a:extLst>
              <a:ext uri="{FF2B5EF4-FFF2-40B4-BE49-F238E27FC236}">
                <a16:creationId xmlns:a16="http://schemas.microsoft.com/office/drawing/2014/main" id="{0A6B2579-CD3C-4225-9C9B-788758DE1551}"/>
              </a:ext>
            </a:extLst>
          </p:cNvPr>
          <p:cNvSpPr/>
          <p:nvPr/>
        </p:nvSpPr>
        <p:spPr>
          <a:xfrm>
            <a:off x="228600" y="4338278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9" name="Rounded Rectangle 186">
            <a:extLst>
              <a:ext uri="{FF2B5EF4-FFF2-40B4-BE49-F238E27FC236}">
                <a16:creationId xmlns:a16="http://schemas.microsoft.com/office/drawing/2014/main" id="{41909DF9-4EF4-4A69-9A5A-29DBB2E0F72D}"/>
              </a:ext>
            </a:extLst>
          </p:cNvPr>
          <p:cNvSpPr/>
          <p:nvPr/>
        </p:nvSpPr>
        <p:spPr>
          <a:xfrm>
            <a:off x="228600" y="4734749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0" name="Rounded Rectangle 197">
            <a:extLst>
              <a:ext uri="{FF2B5EF4-FFF2-40B4-BE49-F238E27FC236}">
                <a16:creationId xmlns:a16="http://schemas.microsoft.com/office/drawing/2014/main" id="{4669AB52-7D49-4781-BFB2-C592ADB036FA}"/>
              </a:ext>
            </a:extLst>
          </p:cNvPr>
          <p:cNvSpPr/>
          <p:nvPr/>
        </p:nvSpPr>
        <p:spPr>
          <a:xfrm>
            <a:off x="228600" y="3535271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121" name="Rounded Rectangle 434">
            <a:extLst>
              <a:ext uri="{FF2B5EF4-FFF2-40B4-BE49-F238E27FC236}">
                <a16:creationId xmlns:a16="http://schemas.microsoft.com/office/drawing/2014/main" id="{C2F73975-CA75-47C2-A51B-9B44914D9F0C}"/>
              </a:ext>
            </a:extLst>
          </p:cNvPr>
          <p:cNvSpPr/>
          <p:nvPr/>
        </p:nvSpPr>
        <p:spPr>
          <a:xfrm>
            <a:off x="228600" y="5131779"/>
            <a:ext cx="914400" cy="365760"/>
          </a:xfrm>
          <a:prstGeom prst="round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TSP_1</a:t>
            </a:r>
          </a:p>
        </p:txBody>
      </p:sp>
      <p:sp>
        <p:nvSpPr>
          <p:cNvPr id="123" name="Rounded Rectangle 67">
            <a:extLst>
              <a:ext uri="{FF2B5EF4-FFF2-40B4-BE49-F238E27FC236}">
                <a16:creationId xmlns:a16="http://schemas.microsoft.com/office/drawing/2014/main" id="{618F4D26-58F5-426C-9DDE-65DF715CF0C4}"/>
              </a:ext>
            </a:extLst>
          </p:cNvPr>
          <p:cNvSpPr/>
          <p:nvPr/>
        </p:nvSpPr>
        <p:spPr>
          <a:xfrm>
            <a:off x="228600" y="3161845"/>
            <a:ext cx="914400" cy="365760"/>
          </a:xfrm>
          <a:prstGeom prst="roundRect">
            <a:avLst/>
          </a:prstGeom>
          <a:pattFill prst="wd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VWA-</a:t>
            </a:r>
            <a:r>
              <a:rPr lang="en-US" sz="1400" b="1" dirty="0" err="1">
                <a:solidFill>
                  <a:schemeClr val="tx1"/>
                </a:solidFill>
              </a:rPr>
              <a:t>TerF</a:t>
            </a:r>
            <a:r>
              <a:rPr lang="en-US" sz="1400" b="1" dirty="0">
                <a:solidFill>
                  <a:schemeClr val="tx1"/>
                </a:solidFill>
              </a:rPr>
              <a:t>-like</a:t>
            </a:r>
          </a:p>
        </p:txBody>
      </p:sp>
      <p:sp>
        <p:nvSpPr>
          <p:cNvPr id="126" name="Rounded Rectangle 73">
            <a:extLst>
              <a:ext uri="{FF2B5EF4-FFF2-40B4-BE49-F238E27FC236}">
                <a16:creationId xmlns:a16="http://schemas.microsoft.com/office/drawing/2014/main" id="{62DA9D8E-D968-4E4A-869F-AE816ADD732B}"/>
              </a:ext>
            </a:extLst>
          </p:cNvPr>
          <p:cNvSpPr/>
          <p:nvPr/>
        </p:nvSpPr>
        <p:spPr>
          <a:xfrm>
            <a:off x="228600" y="1941466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</a:t>
            </a:r>
          </a:p>
        </p:txBody>
      </p:sp>
      <p:sp>
        <p:nvSpPr>
          <p:cNvPr id="134" name="Rounded Rectangle 67">
            <a:extLst>
              <a:ext uri="{FF2B5EF4-FFF2-40B4-BE49-F238E27FC236}">
                <a16:creationId xmlns:a16="http://schemas.microsoft.com/office/drawing/2014/main" id="{2F8AB8D2-41D3-4D7B-8DB7-6EE301818C34}"/>
              </a:ext>
            </a:extLst>
          </p:cNvPr>
          <p:cNvSpPr/>
          <p:nvPr/>
        </p:nvSpPr>
        <p:spPr>
          <a:xfrm>
            <a:off x="228600" y="2749744"/>
            <a:ext cx="914400" cy="36576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</p:spTree>
    <p:extLst>
      <p:ext uri="{BB962C8B-B14F-4D97-AF65-F5344CB8AC3E}">
        <p14:creationId xmlns:p14="http://schemas.microsoft.com/office/powerpoint/2010/main" val="2092648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51726" y="400049"/>
            <a:ext cx="8306474" cy="4831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215248" y="502982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5105400" y="780414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68191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253922" y="573280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53922" y="971550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253922" y="1359446"/>
            <a:ext cx="914400" cy="365760"/>
          </a:xfrm>
          <a:prstGeom prst="round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CUB 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253922" y="1755406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253922" y="2151471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253922" y="4095032"/>
            <a:ext cx="914400" cy="365760"/>
          </a:xfrm>
          <a:prstGeom prst="roundRect">
            <a:avLst/>
          </a:prstGeom>
          <a:pattFill prst="lgGrid">
            <a:fgClr>
              <a:schemeClr val="accent1"/>
            </a:fgClr>
            <a:bgClr>
              <a:srgbClr val="FFFF99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Thiolase_C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7" name="Rounded Rectangle 136"/>
          <p:cNvSpPr/>
          <p:nvPr/>
        </p:nvSpPr>
        <p:spPr>
          <a:xfrm>
            <a:off x="253922" y="2547089"/>
            <a:ext cx="914400" cy="365760"/>
          </a:xfrm>
          <a:prstGeom prst="roundRect">
            <a:avLst/>
          </a:prstGeom>
          <a:solidFill>
            <a:srgbClr val="9933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PDZ</a:t>
            </a:r>
          </a:p>
        </p:txBody>
      </p:sp>
      <p:sp>
        <p:nvSpPr>
          <p:cNvPr id="187" name="Rounded Rectangle 186"/>
          <p:cNvSpPr/>
          <p:nvPr/>
        </p:nvSpPr>
        <p:spPr>
          <a:xfrm>
            <a:off x="253922" y="2943225"/>
            <a:ext cx="914400" cy="365760"/>
          </a:xfrm>
          <a:prstGeom prst="round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Death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1533525" y="431551"/>
            <a:ext cx="2681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Hydra </a:t>
            </a:r>
            <a:r>
              <a:rPr lang="en-US" sz="1400" i="1" dirty="0" err="1"/>
              <a:t>magnipapillata</a:t>
            </a:r>
            <a:r>
              <a:rPr lang="en-US" sz="1400" i="1" dirty="0"/>
              <a:t> </a:t>
            </a:r>
            <a:r>
              <a:rPr lang="en-US" sz="1400" dirty="0"/>
              <a:t>PID (N = 27)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253922" y="3324225"/>
            <a:ext cx="914400" cy="365760"/>
          </a:xfrm>
          <a:prstGeom prst="roundRect">
            <a:avLst/>
          </a:prstGeom>
          <a:pattFill prst="lgCheck">
            <a:fgClr>
              <a:srgbClr val="FF000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Colipase-like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F87B482-9728-466C-AF7E-88747C11E42A}"/>
              </a:ext>
            </a:extLst>
          </p:cNvPr>
          <p:cNvGrpSpPr/>
          <p:nvPr/>
        </p:nvGrpSpPr>
        <p:grpSpPr>
          <a:xfrm flipH="1">
            <a:off x="5105400" y="3591985"/>
            <a:ext cx="2833545" cy="230713"/>
            <a:chOff x="2569338" y="3748667"/>
            <a:chExt cx="2833545" cy="230713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31F3197-45F0-4120-BA15-EEDCA4586617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269">
              <a:extLst>
                <a:ext uri="{FF2B5EF4-FFF2-40B4-BE49-F238E27FC236}">
                  <a16:creationId xmlns:a16="http://schemas.microsoft.com/office/drawing/2014/main" id="{EF4B54D6-AFE2-4B49-A82C-966A520A453B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4" name="Rounded Rectangle 270">
              <a:extLst>
                <a:ext uri="{FF2B5EF4-FFF2-40B4-BE49-F238E27FC236}">
                  <a16:creationId xmlns:a16="http://schemas.microsoft.com/office/drawing/2014/main" id="{177A7667-3CF6-4F49-8004-70E4A149E790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54841D1-9EAF-4AC3-91FF-9A2543BC5CC4}"/>
              </a:ext>
            </a:extLst>
          </p:cNvPr>
          <p:cNvGrpSpPr/>
          <p:nvPr/>
        </p:nvGrpSpPr>
        <p:grpSpPr>
          <a:xfrm flipH="1">
            <a:off x="5105400" y="1625959"/>
            <a:ext cx="2833545" cy="228600"/>
            <a:chOff x="5244930" y="4360623"/>
            <a:chExt cx="2833545" cy="228600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ACFC902-B4F1-47D1-8561-8A41AB6080AD}"/>
                </a:ext>
              </a:extLst>
            </p:cNvPr>
            <p:cNvGrpSpPr/>
            <p:nvPr/>
          </p:nvGrpSpPr>
          <p:grpSpPr>
            <a:xfrm flipH="1">
              <a:off x="5244930" y="4360623"/>
              <a:ext cx="2833545" cy="228600"/>
              <a:chOff x="2617464" y="3748667"/>
              <a:chExt cx="2833545" cy="22860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E949D9E-31DB-4C73-948A-0ED8448EDFB9}"/>
                  </a:ext>
                </a:extLst>
              </p:cNvPr>
              <p:cNvCxnSpPr/>
              <p:nvPr/>
            </p:nvCxnSpPr>
            <p:spPr>
              <a:xfrm>
                <a:off x="2617464" y="3861912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Rounded Rectangle 269">
                <a:extLst>
                  <a:ext uri="{FF2B5EF4-FFF2-40B4-BE49-F238E27FC236}">
                    <a16:creationId xmlns:a16="http://schemas.microsoft.com/office/drawing/2014/main" id="{830D82E1-D32F-4C6B-8A09-541A9DF12665}"/>
                  </a:ext>
                </a:extLst>
              </p:cNvPr>
              <p:cNvSpPr/>
              <p:nvPr/>
            </p:nvSpPr>
            <p:spPr>
              <a:xfrm flipH="1">
                <a:off x="3261597" y="3748667"/>
                <a:ext cx="838200" cy="2286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Rounded Rectangle 270">
                <a:extLst>
                  <a:ext uri="{FF2B5EF4-FFF2-40B4-BE49-F238E27FC236}">
                    <a16:creationId xmlns:a16="http://schemas.microsoft.com/office/drawing/2014/main" id="{48463B2C-563F-483C-9F5C-1C8D6E21A6C5}"/>
                  </a:ext>
                </a:extLst>
              </p:cNvPr>
              <p:cNvSpPr/>
              <p:nvPr/>
            </p:nvSpPr>
            <p:spPr>
              <a:xfrm flipH="1">
                <a:off x="2978004" y="3748667"/>
                <a:ext cx="265176" cy="228600"/>
              </a:xfrm>
              <a:prstGeom prst="roundRect">
                <a:avLst/>
              </a:prstGeom>
              <a:pattFill prst="lgGrid">
                <a:fgClr>
                  <a:schemeClr val="accent1"/>
                </a:fgClr>
                <a:bgClr>
                  <a:srgbClr val="FFFF99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7" name="Rounded Rectangle 270">
              <a:extLst>
                <a:ext uri="{FF2B5EF4-FFF2-40B4-BE49-F238E27FC236}">
                  <a16:creationId xmlns:a16="http://schemas.microsoft.com/office/drawing/2014/main" id="{341A16BF-F2D8-4F37-B44D-07D6FD6833BB}"/>
                </a:ext>
              </a:extLst>
            </p:cNvPr>
            <p:cNvSpPr/>
            <p:nvPr/>
          </p:nvSpPr>
          <p:spPr>
            <a:xfrm>
              <a:off x="7718743" y="4360623"/>
              <a:ext cx="265176" cy="228600"/>
            </a:xfrm>
            <a:prstGeom prst="roundRect">
              <a:avLst/>
            </a:pr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rgbClr val="FFFF99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5681BC8-BAE0-4D40-A0DB-AD1A036B3852}"/>
              </a:ext>
            </a:extLst>
          </p:cNvPr>
          <p:cNvGrpSpPr/>
          <p:nvPr/>
        </p:nvGrpSpPr>
        <p:grpSpPr>
          <a:xfrm>
            <a:off x="5105400" y="1029928"/>
            <a:ext cx="2833545" cy="228733"/>
            <a:chOff x="5543346" y="5937792"/>
            <a:chExt cx="2833545" cy="228733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38634F01-A242-45B5-8F08-E01098BD0990}"/>
                </a:ext>
              </a:extLst>
            </p:cNvPr>
            <p:cNvGrpSpPr/>
            <p:nvPr/>
          </p:nvGrpSpPr>
          <p:grpSpPr>
            <a:xfrm>
              <a:off x="5543346" y="5937792"/>
              <a:ext cx="2833545" cy="228732"/>
              <a:chOff x="5545480" y="7824717"/>
              <a:chExt cx="2833545" cy="228732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F1D3565C-98AB-409E-BE63-C4392D1C29D8}"/>
                  </a:ext>
                </a:extLst>
              </p:cNvPr>
              <p:cNvGrpSpPr/>
              <p:nvPr/>
            </p:nvGrpSpPr>
            <p:grpSpPr>
              <a:xfrm flipH="1">
                <a:off x="5545480" y="7824717"/>
                <a:ext cx="2833545" cy="228601"/>
                <a:chOff x="3719655" y="3152774"/>
                <a:chExt cx="2833545" cy="307644"/>
              </a:xfrm>
            </p:grpSpPr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B86CB1A4-FF84-4B25-8F9C-BD804A277A18}"/>
                    </a:ext>
                  </a:extLst>
                </p:cNvPr>
                <p:cNvCxnSpPr/>
                <p:nvPr/>
              </p:nvCxnSpPr>
              <p:spPr>
                <a:xfrm flipH="1">
                  <a:off x="3719655" y="3305175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Rounded Rectangle 410">
                  <a:extLst>
                    <a:ext uri="{FF2B5EF4-FFF2-40B4-BE49-F238E27FC236}">
                      <a16:creationId xmlns:a16="http://schemas.microsoft.com/office/drawing/2014/main" id="{5820EAFA-7497-487F-8705-4882F9FF221A}"/>
                    </a:ext>
                  </a:extLst>
                </p:cNvPr>
                <p:cNvSpPr/>
                <p:nvPr/>
              </p:nvSpPr>
              <p:spPr>
                <a:xfrm>
                  <a:off x="4497200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8" name="Rounded Rectangle 411">
                  <a:extLst>
                    <a:ext uri="{FF2B5EF4-FFF2-40B4-BE49-F238E27FC236}">
                      <a16:creationId xmlns:a16="http://schemas.microsoft.com/office/drawing/2014/main" id="{69B5CA1B-A664-41B9-897D-5877A674FC17}"/>
                    </a:ext>
                  </a:extLst>
                </p:cNvPr>
                <p:cNvSpPr/>
                <p:nvPr/>
              </p:nvSpPr>
              <p:spPr>
                <a:xfrm>
                  <a:off x="5360061" y="3152774"/>
                  <a:ext cx="265176" cy="307643"/>
                </a:xfrm>
                <a:prstGeom prst="roundRect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4" name="Rounded Rectangle 404">
                <a:extLst>
                  <a:ext uri="{FF2B5EF4-FFF2-40B4-BE49-F238E27FC236}">
                    <a16:creationId xmlns:a16="http://schemas.microsoft.com/office/drawing/2014/main" id="{1523777F-0542-4A83-A47E-B545C095A480}"/>
                  </a:ext>
                </a:extLst>
              </p:cNvPr>
              <p:cNvSpPr/>
              <p:nvPr/>
            </p:nvSpPr>
            <p:spPr>
              <a:xfrm flipH="1">
                <a:off x="5634290" y="7824849"/>
                <a:ext cx="265176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ounded Rectangle 405">
                <a:extLst>
                  <a:ext uri="{FF2B5EF4-FFF2-40B4-BE49-F238E27FC236}">
                    <a16:creationId xmlns:a16="http://schemas.microsoft.com/office/drawing/2014/main" id="{0E3F14E2-9900-41D6-8597-0475B61FCAE9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Rounded Rectangle 396">
              <a:extLst>
                <a:ext uri="{FF2B5EF4-FFF2-40B4-BE49-F238E27FC236}">
                  <a16:creationId xmlns:a16="http://schemas.microsoft.com/office/drawing/2014/main" id="{38CA8297-8745-445C-984F-B7F6759897BE}"/>
                </a:ext>
              </a:extLst>
            </p:cNvPr>
            <p:cNvSpPr/>
            <p:nvPr/>
          </p:nvSpPr>
          <p:spPr>
            <a:xfrm>
              <a:off x="6186802" y="5937925"/>
              <a:ext cx="265176" cy="22860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99275E6F-FB20-4E02-AE02-F493F9FE90DC}"/>
              </a:ext>
            </a:extLst>
          </p:cNvPr>
          <p:cNvGrpSpPr/>
          <p:nvPr/>
        </p:nvGrpSpPr>
        <p:grpSpPr>
          <a:xfrm>
            <a:off x="5105400" y="3874167"/>
            <a:ext cx="2833545" cy="228600"/>
            <a:chOff x="4135671" y="3116619"/>
            <a:chExt cx="2833545" cy="228600"/>
          </a:xfrm>
        </p:grpSpPr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2D3F798-417C-408B-98F2-91986D28A908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Rounded Rectangle 58">
              <a:extLst>
                <a:ext uri="{FF2B5EF4-FFF2-40B4-BE49-F238E27FC236}">
                  <a16:creationId xmlns:a16="http://schemas.microsoft.com/office/drawing/2014/main" id="{F1DFDFD1-309F-4329-B8AC-16CAD7EF8820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60">
              <a:extLst>
                <a:ext uri="{FF2B5EF4-FFF2-40B4-BE49-F238E27FC236}">
                  <a16:creationId xmlns:a16="http://schemas.microsoft.com/office/drawing/2014/main" id="{017E9964-F3B3-48E6-B259-8B9B672EC6AD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5CF2DB7-A88F-4438-BF84-D3F434102432}"/>
              </a:ext>
            </a:extLst>
          </p:cNvPr>
          <p:cNvGrpSpPr/>
          <p:nvPr/>
        </p:nvGrpSpPr>
        <p:grpSpPr>
          <a:xfrm flipH="1">
            <a:off x="5105400" y="3311918"/>
            <a:ext cx="2833545" cy="230713"/>
            <a:chOff x="2569338" y="3748667"/>
            <a:chExt cx="2833545" cy="230713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2B3B2158-1198-49DF-B4ED-92B6F870610D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ounded Rectangle 269">
              <a:extLst>
                <a:ext uri="{FF2B5EF4-FFF2-40B4-BE49-F238E27FC236}">
                  <a16:creationId xmlns:a16="http://schemas.microsoft.com/office/drawing/2014/main" id="{F70AFC2B-5674-484D-9665-F77694B12FE1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9" name="Rounded Rectangle 270">
              <a:extLst>
                <a:ext uri="{FF2B5EF4-FFF2-40B4-BE49-F238E27FC236}">
                  <a16:creationId xmlns:a16="http://schemas.microsoft.com/office/drawing/2014/main" id="{CB1E24A8-6101-47D6-BCC3-FDE3F10651A3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5F3C2E8F-8974-40E4-A4E7-EB0C83DD6B4F}"/>
              </a:ext>
            </a:extLst>
          </p:cNvPr>
          <p:cNvGrpSpPr/>
          <p:nvPr/>
        </p:nvGrpSpPr>
        <p:grpSpPr>
          <a:xfrm flipH="1">
            <a:off x="5105400" y="3014205"/>
            <a:ext cx="2833545" cy="230713"/>
            <a:chOff x="2569338" y="3748667"/>
            <a:chExt cx="2833545" cy="230713"/>
          </a:xfrm>
        </p:grpSpPr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054ADD6F-01D2-4BB1-A3B6-D681349B0700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Rounded Rectangle 269">
              <a:extLst>
                <a:ext uri="{FF2B5EF4-FFF2-40B4-BE49-F238E27FC236}">
                  <a16:creationId xmlns:a16="http://schemas.microsoft.com/office/drawing/2014/main" id="{03A6037A-74CC-4C20-8072-77F297DD5CF1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3" name="Rounded Rectangle 270">
              <a:extLst>
                <a:ext uri="{FF2B5EF4-FFF2-40B4-BE49-F238E27FC236}">
                  <a16:creationId xmlns:a16="http://schemas.microsoft.com/office/drawing/2014/main" id="{21FCEC1B-6791-429D-8116-B8A6D09A98CE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pattFill prst="lgCheck">
              <a:fgClr>
                <a:srgbClr val="FF00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BA30A72-E7AE-4431-BB1F-6137EDDD9008}"/>
              </a:ext>
            </a:extLst>
          </p:cNvPr>
          <p:cNvGrpSpPr/>
          <p:nvPr/>
        </p:nvGrpSpPr>
        <p:grpSpPr>
          <a:xfrm>
            <a:off x="5105400" y="2727928"/>
            <a:ext cx="2833545" cy="228600"/>
            <a:chOff x="4135671" y="3116619"/>
            <a:chExt cx="2833545" cy="228600"/>
          </a:xfrm>
        </p:grpSpPr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E62D0A14-48C0-4EAA-89FE-45DBC7736939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58">
              <a:extLst>
                <a:ext uri="{FF2B5EF4-FFF2-40B4-BE49-F238E27FC236}">
                  <a16:creationId xmlns:a16="http://schemas.microsoft.com/office/drawing/2014/main" id="{54E1BF47-BE98-447D-B6F6-2D8252C7A72F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9" name="Rounded Rectangle 60">
              <a:extLst>
                <a:ext uri="{FF2B5EF4-FFF2-40B4-BE49-F238E27FC236}">
                  <a16:creationId xmlns:a16="http://schemas.microsoft.com/office/drawing/2014/main" id="{BE551A52-A16A-4D36-A0DB-CB1C07FF6AFC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F2C0ECE-E0BC-477F-B9EB-E6F3306E9181}"/>
              </a:ext>
            </a:extLst>
          </p:cNvPr>
          <p:cNvGrpSpPr/>
          <p:nvPr/>
        </p:nvGrpSpPr>
        <p:grpSpPr>
          <a:xfrm>
            <a:off x="5105400" y="2164703"/>
            <a:ext cx="2833545" cy="228600"/>
            <a:chOff x="4135671" y="3116619"/>
            <a:chExt cx="2833545" cy="228600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311D9B5-4BF1-427B-8310-3289B247ED3F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ounded Rectangle 58">
              <a:extLst>
                <a:ext uri="{FF2B5EF4-FFF2-40B4-BE49-F238E27FC236}">
                  <a16:creationId xmlns:a16="http://schemas.microsoft.com/office/drawing/2014/main" id="{0A83B288-E2F5-404D-8E17-707D774336FE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4" name="Rounded Rectangle 60">
              <a:extLst>
                <a:ext uri="{FF2B5EF4-FFF2-40B4-BE49-F238E27FC236}">
                  <a16:creationId xmlns:a16="http://schemas.microsoft.com/office/drawing/2014/main" id="{EEE573E0-73BC-41E5-92E0-EC5986B31ED5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EB4E3D7C-0AA8-4243-A4AD-E017CCF141BB}"/>
              </a:ext>
            </a:extLst>
          </p:cNvPr>
          <p:cNvGrpSpPr/>
          <p:nvPr/>
        </p:nvGrpSpPr>
        <p:grpSpPr>
          <a:xfrm flipH="1">
            <a:off x="5105400" y="1321679"/>
            <a:ext cx="2833545" cy="230713"/>
            <a:chOff x="2569338" y="3748667"/>
            <a:chExt cx="2833545" cy="230713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D6DBB898-F99A-4D88-A75A-B6BD967ED904}"/>
                </a:ext>
              </a:extLst>
            </p:cNvPr>
            <p:cNvCxnSpPr/>
            <p:nvPr/>
          </p:nvCxnSpPr>
          <p:spPr>
            <a:xfrm>
              <a:off x="2569338" y="3861912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269">
              <a:extLst>
                <a:ext uri="{FF2B5EF4-FFF2-40B4-BE49-F238E27FC236}">
                  <a16:creationId xmlns:a16="http://schemas.microsoft.com/office/drawing/2014/main" id="{2907C699-86CA-4306-B00D-8F3AAF5735F7}"/>
                </a:ext>
              </a:extLst>
            </p:cNvPr>
            <p:cNvSpPr/>
            <p:nvPr/>
          </p:nvSpPr>
          <p:spPr>
            <a:xfrm flipH="1">
              <a:off x="4495800" y="3750780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4" name="Rounded Rectangle 270">
              <a:extLst>
                <a:ext uri="{FF2B5EF4-FFF2-40B4-BE49-F238E27FC236}">
                  <a16:creationId xmlns:a16="http://schemas.microsoft.com/office/drawing/2014/main" id="{3BCB500E-8956-4546-BEC0-F6FF112409C4}"/>
                </a:ext>
              </a:extLst>
            </p:cNvPr>
            <p:cNvSpPr/>
            <p:nvPr/>
          </p:nvSpPr>
          <p:spPr>
            <a:xfrm flipH="1">
              <a:off x="4212207" y="3748667"/>
              <a:ext cx="265176" cy="228600"/>
            </a:xfrm>
            <a:prstGeom prst="roundRect">
              <a:avLst/>
            </a:prstGeom>
            <a:pattFill prst="lgCheck">
              <a:fgClr>
                <a:schemeClr val="accent6">
                  <a:lumMod val="40000"/>
                  <a:lumOff val="6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63" name="Rounded Rectangle 120">
            <a:extLst>
              <a:ext uri="{FF2B5EF4-FFF2-40B4-BE49-F238E27FC236}">
                <a16:creationId xmlns:a16="http://schemas.microsoft.com/office/drawing/2014/main" id="{927E98E4-352B-4FC6-ABA9-84A90CD3B7F8}"/>
              </a:ext>
            </a:extLst>
          </p:cNvPr>
          <p:cNvSpPr/>
          <p:nvPr/>
        </p:nvSpPr>
        <p:spPr>
          <a:xfrm>
            <a:off x="253922" y="3709093"/>
            <a:ext cx="914400" cy="365760"/>
          </a:xfrm>
          <a:prstGeom prst="roundRect">
            <a:avLst/>
          </a:prstGeom>
          <a:pattFill prst="lgCheck">
            <a:fgClr>
              <a:schemeClr val="accent6">
                <a:lumMod val="60000"/>
                <a:lumOff val="40000"/>
              </a:schemeClr>
            </a:fgClr>
            <a:bgClr>
              <a:schemeClr val="accent6">
                <a:lumMod val="75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FAR1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448662"/>
              </p:ext>
            </p:extLst>
          </p:nvPr>
        </p:nvGraphicFramePr>
        <p:xfrm>
          <a:off x="1219410" y="741107"/>
          <a:ext cx="3663634" cy="3373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2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XP_002161936.2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XP_002168460.2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XP_002154014.2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XP_002162561.1, XP_002168881.2, XP_002164783.2, XP_002166222.2, XP_002158991.2, XP_002163360.2, XP_002164216.1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XP_002161356.1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XP_004206897.1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XP_002160968.2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XP_002154609.2, XP_004206333.1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XP_002168857.2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5" name="Rounded Rectangle 124">
            <a:extLst>
              <a:ext uri="{FF2B5EF4-FFF2-40B4-BE49-F238E27FC236}">
                <a16:creationId xmlns:a16="http://schemas.microsoft.com/office/drawing/2014/main" id="{D2834911-CF18-43CE-BF79-D235D028017B}"/>
              </a:ext>
            </a:extLst>
          </p:cNvPr>
          <p:cNvSpPr/>
          <p:nvPr/>
        </p:nvSpPr>
        <p:spPr>
          <a:xfrm>
            <a:off x="253922" y="4483068"/>
            <a:ext cx="914400" cy="365760"/>
          </a:xfrm>
          <a:prstGeom prst="roundRect">
            <a:avLst/>
          </a:prstGeom>
          <a:pattFill prst="dkHorz">
            <a:fgClr>
              <a:schemeClr val="accent1">
                <a:lumMod val="60000"/>
                <a:lumOff val="40000"/>
              </a:schemeClr>
            </a:fgClr>
            <a:bgClr>
              <a:srgbClr val="FFFF99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Thiolase_N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970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01865" y="609600"/>
            <a:ext cx="7010400" cy="5350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5472255" y="946804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78252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5472255" y="3497494"/>
            <a:ext cx="2833545" cy="250435"/>
            <a:chOff x="3704278" y="2763182"/>
            <a:chExt cx="2833545" cy="250435"/>
          </a:xfrm>
        </p:grpSpPr>
        <p:grpSp>
          <p:nvGrpSpPr>
            <p:cNvPr id="142" name="Group 141"/>
            <p:cNvGrpSpPr/>
            <p:nvPr/>
          </p:nvGrpSpPr>
          <p:grpSpPr>
            <a:xfrm>
              <a:off x="3704278" y="2771723"/>
              <a:ext cx="2833545" cy="226487"/>
              <a:chOff x="3705510" y="914400"/>
              <a:chExt cx="2833545" cy="304800"/>
            </a:xfrm>
          </p:grpSpPr>
          <p:cxnSp>
            <p:nvCxnSpPr>
              <p:cNvPr id="145" name="Straight Connector 144"/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Rounded Rectangle 145"/>
              <p:cNvSpPr/>
              <p:nvPr/>
            </p:nvSpPr>
            <p:spPr>
              <a:xfrm>
                <a:off x="4059214" y="914400"/>
                <a:ext cx="838200" cy="3048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4" name="Rounded Rectangle 143"/>
            <p:cNvSpPr/>
            <p:nvPr/>
          </p:nvSpPr>
          <p:spPr>
            <a:xfrm>
              <a:off x="3796268" y="2763182"/>
              <a:ext cx="226809" cy="250435"/>
            </a:xfrm>
            <a:prstGeom prst="roundRect">
              <a:avLst/>
            </a:prstGeom>
            <a:pattFill prst="dkVert">
              <a:fgClr>
                <a:srgbClr val="FAC09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3086835" y="658568"/>
            <a:ext cx="2337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Atolla</a:t>
            </a:r>
            <a:r>
              <a:rPr lang="en-US" sz="1400" i="1" dirty="0"/>
              <a:t> </a:t>
            </a:r>
            <a:r>
              <a:rPr lang="en-US" sz="1400" i="1" dirty="0" err="1"/>
              <a:t>vanhoeffeni</a:t>
            </a:r>
            <a:r>
              <a:rPr lang="en-US" sz="1400" dirty="0"/>
              <a:t> PID (N=48)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2739049" y="64904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07A78BA-22CB-42F4-AA36-6E0F6D7269D2}"/>
              </a:ext>
            </a:extLst>
          </p:cNvPr>
          <p:cNvGrpSpPr/>
          <p:nvPr/>
        </p:nvGrpSpPr>
        <p:grpSpPr>
          <a:xfrm>
            <a:off x="5472255" y="2106575"/>
            <a:ext cx="2833545" cy="228733"/>
            <a:chOff x="5543346" y="5937792"/>
            <a:chExt cx="2833545" cy="228733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A2D0827B-2DA1-4D50-8DC2-C384BA79686F}"/>
                </a:ext>
              </a:extLst>
            </p:cNvPr>
            <p:cNvGrpSpPr/>
            <p:nvPr/>
          </p:nvGrpSpPr>
          <p:grpSpPr>
            <a:xfrm>
              <a:off x="5543346" y="5937792"/>
              <a:ext cx="2833545" cy="228732"/>
              <a:chOff x="5545480" y="7824717"/>
              <a:chExt cx="2833545" cy="228732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68A33BCD-EBC6-408E-B1C7-732F3AF2C4BC}"/>
                  </a:ext>
                </a:extLst>
              </p:cNvPr>
              <p:cNvGrpSpPr/>
              <p:nvPr/>
            </p:nvGrpSpPr>
            <p:grpSpPr>
              <a:xfrm flipH="1">
                <a:off x="5545480" y="7824717"/>
                <a:ext cx="2833545" cy="228601"/>
                <a:chOff x="3719655" y="3152774"/>
                <a:chExt cx="2833545" cy="307644"/>
              </a:xfrm>
            </p:grpSpPr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1D1E8182-7387-4275-8B77-FC6336530561}"/>
                    </a:ext>
                  </a:extLst>
                </p:cNvPr>
                <p:cNvCxnSpPr/>
                <p:nvPr/>
              </p:nvCxnSpPr>
              <p:spPr>
                <a:xfrm flipH="1">
                  <a:off x="3719655" y="3305175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Rounded Rectangle 410">
                  <a:extLst>
                    <a:ext uri="{FF2B5EF4-FFF2-40B4-BE49-F238E27FC236}">
                      <a16:creationId xmlns:a16="http://schemas.microsoft.com/office/drawing/2014/main" id="{3AA0E1C3-24D5-47FE-84D0-D8E6C1594AAD}"/>
                    </a:ext>
                  </a:extLst>
                </p:cNvPr>
                <p:cNvSpPr/>
                <p:nvPr/>
              </p:nvSpPr>
              <p:spPr>
                <a:xfrm>
                  <a:off x="4481460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9" name="Rounded Rectangle 411">
                  <a:extLst>
                    <a:ext uri="{FF2B5EF4-FFF2-40B4-BE49-F238E27FC236}">
                      <a16:creationId xmlns:a16="http://schemas.microsoft.com/office/drawing/2014/main" id="{095F80A6-D1D3-4B72-AF4B-DF5AAC4FE8D9}"/>
                    </a:ext>
                  </a:extLst>
                </p:cNvPr>
                <p:cNvSpPr/>
                <p:nvPr/>
              </p:nvSpPr>
              <p:spPr>
                <a:xfrm>
                  <a:off x="5344321" y="3152774"/>
                  <a:ext cx="265176" cy="307643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5" name="Rounded Rectangle 404">
                <a:extLst>
                  <a:ext uri="{FF2B5EF4-FFF2-40B4-BE49-F238E27FC236}">
                    <a16:creationId xmlns:a16="http://schemas.microsoft.com/office/drawing/2014/main" id="{7BC051A1-6F3D-4137-AEC5-51881EA44A45}"/>
                  </a:ext>
                </a:extLst>
              </p:cNvPr>
              <p:cNvSpPr/>
              <p:nvPr/>
            </p:nvSpPr>
            <p:spPr>
              <a:xfrm flipH="1">
                <a:off x="5634290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Rounded Rectangle 405">
                <a:extLst>
                  <a:ext uri="{FF2B5EF4-FFF2-40B4-BE49-F238E27FC236}">
                    <a16:creationId xmlns:a16="http://schemas.microsoft.com/office/drawing/2014/main" id="{42A9AC89-CC07-42E3-8A1C-58FA223713EA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6" name="Rounded Rectangle 396">
              <a:extLst>
                <a:ext uri="{FF2B5EF4-FFF2-40B4-BE49-F238E27FC236}">
                  <a16:creationId xmlns:a16="http://schemas.microsoft.com/office/drawing/2014/main" id="{F25E1A70-9615-468A-972D-37A6B08E2776}"/>
                </a:ext>
              </a:extLst>
            </p:cNvPr>
            <p:cNvSpPr/>
            <p:nvPr/>
          </p:nvSpPr>
          <p:spPr>
            <a:xfrm>
              <a:off x="6202542" y="5937925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07953C0-C86E-43C8-9E9B-ECC6CE2742B3}"/>
              </a:ext>
            </a:extLst>
          </p:cNvPr>
          <p:cNvGrpSpPr/>
          <p:nvPr/>
        </p:nvGrpSpPr>
        <p:grpSpPr>
          <a:xfrm>
            <a:off x="5472255" y="1510352"/>
            <a:ext cx="2826543" cy="237744"/>
            <a:chOff x="8539368" y="5877284"/>
            <a:chExt cx="2826543" cy="237744"/>
          </a:xfrm>
        </p:grpSpPr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81D7E37C-733F-4B9C-BDBD-65C28BC3FC66}"/>
                </a:ext>
              </a:extLst>
            </p:cNvPr>
            <p:cNvCxnSpPr/>
            <p:nvPr/>
          </p:nvCxnSpPr>
          <p:spPr>
            <a:xfrm flipH="1">
              <a:off x="8539368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Rounded Rectangle 460">
              <a:extLst>
                <a:ext uri="{FF2B5EF4-FFF2-40B4-BE49-F238E27FC236}">
                  <a16:creationId xmlns:a16="http://schemas.microsoft.com/office/drawing/2014/main" id="{DB8F8E9D-491E-4409-A431-6425323FE78F}"/>
                </a:ext>
              </a:extLst>
            </p:cNvPr>
            <p:cNvSpPr/>
            <p:nvPr/>
          </p:nvSpPr>
          <p:spPr>
            <a:xfrm>
              <a:off x="8603051" y="5877284"/>
              <a:ext cx="178628" cy="237744"/>
            </a:xfrm>
            <a:prstGeom prst="round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5" name="Rounded Rectangle 490">
              <a:extLst>
                <a:ext uri="{FF2B5EF4-FFF2-40B4-BE49-F238E27FC236}">
                  <a16:creationId xmlns:a16="http://schemas.microsoft.com/office/drawing/2014/main" id="{E4199021-AF6F-4CDD-A5CD-D6F42A57DCF0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pattFill prst="lgCheck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6" name="Rounded Rectangle 491">
              <a:extLst>
                <a:ext uri="{FF2B5EF4-FFF2-40B4-BE49-F238E27FC236}">
                  <a16:creationId xmlns:a16="http://schemas.microsoft.com/office/drawing/2014/main" id="{4E074D90-1956-438C-8107-01C7BE2A3C5F}"/>
                </a:ext>
              </a:extLst>
            </p:cNvPr>
            <p:cNvSpPr/>
            <p:nvPr/>
          </p:nvSpPr>
          <p:spPr>
            <a:xfrm>
              <a:off x="9616920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7" name="Rounded Rectangle 441">
              <a:extLst>
                <a:ext uri="{FF2B5EF4-FFF2-40B4-BE49-F238E27FC236}">
                  <a16:creationId xmlns:a16="http://schemas.microsoft.com/office/drawing/2014/main" id="{973288C1-245B-4DAB-885F-D6A0C8A4DA22}"/>
                </a:ext>
              </a:extLst>
            </p:cNvPr>
            <p:cNvSpPr/>
            <p:nvPr/>
          </p:nvSpPr>
          <p:spPr>
            <a:xfrm>
              <a:off x="9407960" y="5877284"/>
              <a:ext cx="178628" cy="237744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2" name="Rounded Rectangle 443">
              <a:extLst>
                <a:ext uri="{FF2B5EF4-FFF2-40B4-BE49-F238E27FC236}">
                  <a16:creationId xmlns:a16="http://schemas.microsoft.com/office/drawing/2014/main" id="{51CEA3F5-DFD9-4B86-9E42-CD27983B4688}"/>
                </a:ext>
              </a:extLst>
            </p:cNvPr>
            <p:cNvSpPr/>
            <p:nvPr/>
          </p:nvSpPr>
          <p:spPr>
            <a:xfrm>
              <a:off x="9209833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3" name="Rounded Rectangle 442">
              <a:extLst>
                <a:ext uri="{FF2B5EF4-FFF2-40B4-BE49-F238E27FC236}">
                  <a16:creationId xmlns:a16="http://schemas.microsoft.com/office/drawing/2014/main" id="{C3992216-FC8D-4990-8AF6-A440059A795A}"/>
                </a:ext>
              </a:extLst>
            </p:cNvPr>
            <p:cNvSpPr/>
            <p:nvPr/>
          </p:nvSpPr>
          <p:spPr>
            <a:xfrm>
              <a:off x="8997065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6200D36-66BA-4B13-91DF-8EE0EDE6F433}"/>
              </a:ext>
            </a:extLst>
          </p:cNvPr>
          <p:cNvGrpSpPr/>
          <p:nvPr/>
        </p:nvGrpSpPr>
        <p:grpSpPr>
          <a:xfrm>
            <a:off x="5472255" y="1813745"/>
            <a:ext cx="2833545" cy="228600"/>
            <a:chOff x="4135671" y="3116619"/>
            <a:chExt cx="2833545" cy="228600"/>
          </a:xfrm>
        </p:grpSpPr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955FA722-A17A-4B35-A740-64F565C83446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Rounded Rectangle 58">
              <a:extLst>
                <a:ext uri="{FF2B5EF4-FFF2-40B4-BE49-F238E27FC236}">
                  <a16:creationId xmlns:a16="http://schemas.microsoft.com/office/drawing/2014/main" id="{9A7958C4-5A29-4EB0-8944-000D381B4E95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7" name="Rounded Rectangle 60">
              <a:extLst>
                <a:ext uri="{FF2B5EF4-FFF2-40B4-BE49-F238E27FC236}">
                  <a16:creationId xmlns:a16="http://schemas.microsoft.com/office/drawing/2014/main" id="{D8D1EC25-A423-4D9D-86C5-D6472F6A3485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1D972477-5869-42B3-AA66-DD89FF0170C4}"/>
              </a:ext>
            </a:extLst>
          </p:cNvPr>
          <p:cNvGrpSpPr/>
          <p:nvPr/>
        </p:nvGrpSpPr>
        <p:grpSpPr>
          <a:xfrm>
            <a:off x="5472255" y="1240808"/>
            <a:ext cx="2833545" cy="228600"/>
            <a:chOff x="4135671" y="3116619"/>
            <a:chExt cx="2833545" cy="228600"/>
          </a:xfrm>
        </p:grpSpPr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27245676-D860-4723-BC85-6B1983BCAB75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Rounded Rectangle 58">
              <a:extLst>
                <a:ext uri="{FF2B5EF4-FFF2-40B4-BE49-F238E27FC236}">
                  <a16:creationId xmlns:a16="http://schemas.microsoft.com/office/drawing/2014/main" id="{F8458EDD-0FB7-4651-92C6-F1B88EBBA8F0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99" name="Rounded Rectangle 60">
              <a:extLst>
                <a:ext uri="{FF2B5EF4-FFF2-40B4-BE49-F238E27FC236}">
                  <a16:creationId xmlns:a16="http://schemas.microsoft.com/office/drawing/2014/main" id="{50A662E7-E67B-409D-99EB-81A140BB1BD3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858A6D8-DC3A-491F-B594-2AAD52213E41}"/>
              </a:ext>
            </a:extLst>
          </p:cNvPr>
          <p:cNvGrpSpPr/>
          <p:nvPr/>
        </p:nvGrpSpPr>
        <p:grpSpPr>
          <a:xfrm>
            <a:off x="5472255" y="2369330"/>
            <a:ext cx="2833545" cy="237877"/>
            <a:chOff x="7989951" y="5631705"/>
            <a:chExt cx="2833545" cy="237877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A8747822-F91D-438A-A1FB-C957D90C695C}"/>
                </a:ext>
              </a:extLst>
            </p:cNvPr>
            <p:cNvGrpSpPr/>
            <p:nvPr/>
          </p:nvGrpSpPr>
          <p:grpSpPr>
            <a:xfrm>
              <a:off x="7989951" y="5640849"/>
              <a:ext cx="2833545" cy="228733"/>
              <a:chOff x="5543346" y="5937792"/>
              <a:chExt cx="2833545" cy="228733"/>
            </a:xfrm>
          </p:grpSpPr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3AAF6087-034C-4393-B81D-1E2C6DD976CF}"/>
                  </a:ext>
                </a:extLst>
              </p:cNvPr>
              <p:cNvGrpSpPr/>
              <p:nvPr/>
            </p:nvGrpSpPr>
            <p:grpSpPr>
              <a:xfrm>
                <a:off x="5543346" y="5937792"/>
                <a:ext cx="2833545" cy="228732"/>
                <a:chOff x="5545480" y="7824717"/>
                <a:chExt cx="2833545" cy="228732"/>
              </a:xfrm>
            </p:grpSpPr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F886A2F6-CD01-450F-A812-1B550ECF064F}"/>
                    </a:ext>
                  </a:extLst>
                </p:cNvPr>
                <p:cNvGrpSpPr/>
                <p:nvPr/>
              </p:nvGrpSpPr>
              <p:grpSpPr>
                <a:xfrm flipH="1">
                  <a:off x="5545480" y="7824717"/>
                  <a:ext cx="2833545" cy="228601"/>
                  <a:chOff x="3719655" y="3152774"/>
                  <a:chExt cx="2833545" cy="307644"/>
                </a:xfrm>
              </p:grpSpPr>
              <p:cxnSp>
                <p:nvCxnSpPr>
                  <p:cNvPr id="206" name="Straight Connector 205">
                    <a:extLst>
                      <a:ext uri="{FF2B5EF4-FFF2-40B4-BE49-F238E27FC236}">
                        <a16:creationId xmlns:a16="http://schemas.microsoft.com/office/drawing/2014/main" id="{D8F6B8FC-19E8-4D19-92E6-99B4FBEC69E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719655" y="3305175"/>
                    <a:ext cx="2833545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9" name="Rounded Rectangle 410">
                    <a:extLst>
                      <a:ext uri="{FF2B5EF4-FFF2-40B4-BE49-F238E27FC236}">
                        <a16:creationId xmlns:a16="http://schemas.microsoft.com/office/drawing/2014/main" id="{49DBC6D5-2FBF-4B38-90C7-7DF4207D111F}"/>
                      </a:ext>
                    </a:extLst>
                  </p:cNvPr>
                  <p:cNvSpPr/>
                  <p:nvPr/>
                </p:nvSpPr>
                <p:spPr>
                  <a:xfrm>
                    <a:off x="4085674" y="3155619"/>
                    <a:ext cx="838200" cy="304799"/>
                  </a:xfrm>
                  <a:prstGeom prst="round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10" name="Rounded Rectangle 411">
                    <a:extLst>
                      <a:ext uri="{FF2B5EF4-FFF2-40B4-BE49-F238E27FC236}">
                        <a16:creationId xmlns:a16="http://schemas.microsoft.com/office/drawing/2014/main" id="{5A27DEA5-53A4-4D47-9421-DA229710351C}"/>
                      </a:ext>
                    </a:extLst>
                  </p:cNvPr>
                  <p:cNvSpPr/>
                  <p:nvPr/>
                </p:nvSpPr>
                <p:spPr>
                  <a:xfrm>
                    <a:off x="4948535" y="3152774"/>
                    <a:ext cx="265176" cy="307643"/>
                  </a:xfrm>
                  <a:prstGeom prst="roundRect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04" name="Rounded Rectangle 404">
                  <a:extLst>
                    <a:ext uri="{FF2B5EF4-FFF2-40B4-BE49-F238E27FC236}">
                      <a16:creationId xmlns:a16="http://schemas.microsoft.com/office/drawing/2014/main" id="{D47D2E7C-307A-4127-8794-1105FF9CFD16}"/>
                    </a:ext>
                  </a:extLst>
                </p:cNvPr>
                <p:cNvSpPr/>
                <p:nvPr/>
              </p:nvSpPr>
              <p:spPr>
                <a:xfrm flipH="1">
                  <a:off x="5634290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5" name="Rounded Rectangle 405">
                  <a:extLst>
                    <a:ext uri="{FF2B5EF4-FFF2-40B4-BE49-F238E27FC236}">
                      <a16:creationId xmlns:a16="http://schemas.microsoft.com/office/drawing/2014/main" id="{B652D483-42AC-429C-9AF5-A9B0E2F8686A}"/>
                    </a:ext>
                  </a:extLst>
                </p:cNvPr>
                <p:cNvSpPr/>
                <p:nvPr/>
              </p:nvSpPr>
              <p:spPr>
                <a:xfrm flipH="1">
                  <a:off x="5908439" y="7824849"/>
                  <a:ext cx="265176" cy="228600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02" name="Rounded Rectangle 396">
                <a:extLst>
                  <a:ext uri="{FF2B5EF4-FFF2-40B4-BE49-F238E27FC236}">
                    <a16:creationId xmlns:a16="http://schemas.microsoft.com/office/drawing/2014/main" id="{D96038A2-A063-4B6B-A673-F42BE4451F16}"/>
                  </a:ext>
                </a:extLst>
              </p:cNvPr>
              <p:cNvSpPr/>
              <p:nvPr/>
            </p:nvSpPr>
            <p:spPr>
              <a:xfrm>
                <a:off x="6598328" y="5937925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5" name="Rounded Rectangle 466">
              <a:extLst>
                <a:ext uri="{FF2B5EF4-FFF2-40B4-BE49-F238E27FC236}">
                  <a16:creationId xmlns:a16="http://schemas.microsoft.com/office/drawing/2014/main" id="{52E47D5D-5C08-44CA-859F-3EED866DBFF7}"/>
                </a:ext>
              </a:extLst>
            </p:cNvPr>
            <p:cNvSpPr/>
            <p:nvPr/>
          </p:nvSpPr>
          <p:spPr>
            <a:xfrm>
              <a:off x="8836335" y="5631705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4" name="Rounded Rectangle 490">
              <a:extLst>
                <a:ext uri="{FF2B5EF4-FFF2-40B4-BE49-F238E27FC236}">
                  <a16:creationId xmlns:a16="http://schemas.microsoft.com/office/drawing/2014/main" id="{DD3A8D6B-D38F-4933-97C0-F13AF76B10A7}"/>
                </a:ext>
              </a:extLst>
            </p:cNvPr>
            <p:cNvSpPr/>
            <p:nvPr/>
          </p:nvSpPr>
          <p:spPr>
            <a:xfrm>
              <a:off x="8636430" y="5631705"/>
              <a:ext cx="178628" cy="237744"/>
            </a:xfrm>
            <a:prstGeom prst="round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D8C3C3E2-52ED-40C5-9902-D9625D14AFCB}"/>
              </a:ext>
            </a:extLst>
          </p:cNvPr>
          <p:cNvGrpSpPr/>
          <p:nvPr/>
        </p:nvGrpSpPr>
        <p:grpSpPr>
          <a:xfrm>
            <a:off x="5472255" y="2659038"/>
            <a:ext cx="2826543" cy="237744"/>
            <a:chOff x="8713407" y="5877284"/>
            <a:chExt cx="2826543" cy="237744"/>
          </a:xfrm>
        </p:grpSpPr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BCFF11EE-1085-4E45-BEF6-1E64AC4274F3}"/>
                </a:ext>
              </a:extLst>
            </p:cNvPr>
            <p:cNvCxnSpPr/>
            <p:nvPr/>
          </p:nvCxnSpPr>
          <p:spPr>
            <a:xfrm flipH="1">
              <a:off x="8713407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Rounded Rectangle 466">
              <a:extLst>
                <a:ext uri="{FF2B5EF4-FFF2-40B4-BE49-F238E27FC236}">
                  <a16:creationId xmlns:a16="http://schemas.microsoft.com/office/drawing/2014/main" id="{E87A80C6-21CB-47AA-9F67-E9E317A9646C}"/>
                </a:ext>
              </a:extLst>
            </p:cNvPr>
            <p:cNvSpPr/>
            <p:nvPr/>
          </p:nvSpPr>
          <p:spPr>
            <a:xfrm>
              <a:off x="8996961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2" name="Rounded Rectangle 490">
              <a:extLst>
                <a:ext uri="{FF2B5EF4-FFF2-40B4-BE49-F238E27FC236}">
                  <a16:creationId xmlns:a16="http://schemas.microsoft.com/office/drawing/2014/main" id="{AE0ECD87-739A-4911-B17F-BEC90DBC1549}"/>
                </a:ext>
              </a:extLst>
            </p:cNvPr>
            <p:cNvSpPr/>
            <p:nvPr/>
          </p:nvSpPr>
          <p:spPr>
            <a:xfrm>
              <a:off x="8797056" y="5877284"/>
              <a:ext cx="178628" cy="23774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6" name="Rounded Rectangle 491">
              <a:extLst>
                <a:ext uri="{FF2B5EF4-FFF2-40B4-BE49-F238E27FC236}">
                  <a16:creationId xmlns:a16="http://schemas.microsoft.com/office/drawing/2014/main" id="{858FD9AA-8EA4-42C2-9411-E3B466769C87}"/>
                </a:ext>
              </a:extLst>
            </p:cNvPr>
            <p:cNvSpPr/>
            <p:nvPr/>
          </p:nvSpPr>
          <p:spPr>
            <a:xfrm>
              <a:off x="9828591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69" name="Rounded Rectangle 441">
              <a:extLst>
                <a:ext uri="{FF2B5EF4-FFF2-40B4-BE49-F238E27FC236}">
                  <a16:creationId xmlns:a16="http://schemas.microsoft.com/office/drawing/2014/main" id="{14B35B7C-9BDC-4122-8D61-4EE4D5A367D0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0" name="Rounded Rectangle 443">
              <a:extLst>
                <a:ext uri="{FF2B5EF4-FFF2-40B4-BE49-F238E27FC236}">
                  <a16:creationId xmlns:a16="http://schemas.microsoft.com/office/drawing/2014/main" id="{FD1272DE-D624-4E73-949C-22840D58FD94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1" name="Rounded Rectangle 442">
              <a:extLst>
                <a:ext uri="{FF2B5EF4-FFF2-40B4-BE49-F238E27FC236}">
                  <a16:creationId xmlns:a16="http://schemas.microsoft.com/office/drawing/2014/main" id="{1079BE64-C08D-46A0-9991-1D4635CEA601}"/>
                </a:ext>
              </a:extLst>
            </p:cNvPr>
            <p:cNvSpPr/>
            <p:nvPr/>
          </p:nvSpPr>
          <p:spPr>
            <a:xfrm>
              <a:off x="9181440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E5B82D63-B927-4598-8698-6D996C36611D}"/>
              </a:ext>
            </a:extLst>
          </p:cNvPr>
          <p:cNvGrpSpPr/>
          <p:nvPr/>
        </p:nvGrpSpPr>
        <p:grpSpPr>
          <a:xfrm>
            <a:off x="5472255" y="2930781"/>
            <a:ext cx="2833545" cy="228733"/>
            <a:chOff x="5820899" y="5937792"/>
            <a:chExt cx="2833545" cy="228733"/>
          </a:xfrm>
        </p:grpSpPr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56E6E268-B7E7-4ACB-8381-9CC9A3268DDC}"/>
                </a:ext>
              </a:extLst>
            </p:cNvPr>
            <p:cNvGrpSpPr/>
            <p:nvPr/>
          </p:nvGrpSpPr>
          <p:grpSpPr>
            <a:xfrm>
              <a:off x="5820899" y="5937792"/>
              <a:ext cx="2833545" cy="228732"/>
              <a:chOff x="5823033" y="7824717"/>
              <a:chExt cx="2833545" cy="228732"/>
            </a:xfrm>
          </p:grpSpPr>
          <p:grpSp>
            <p:nvGrpSpPr>
              <p:cNvPr id="275" name="Group 274">
                <a:extLst>
                  <a:ext uri="{FF2B5EF4-FFF2-40B4-BE49-F238E27FC236}">
                    <a16:creationId xmlns:a16="http://schemas.microsoft.com/office/drawing/2014/main" id="{0ADB2166-C0E6-4CCD-ACF9-14195BAC94A7}"/>
                  </a:ext>
                </a:extLst>
              </p:cNvPr>
              <p:cNvGrpSpPr/>
              <p:nvPr/>
            </p:nvGrpSpPr>
            <p:grpSpPr>
              <a:xfrm flipH="1">
                <a:off x="5823033" y="7824717"/>
                <a:ext cx="2833545" cy="228601"/>
                <a:chOff x="3442102" y="3152774"/>
                <a:chExt cx="2833545" cy="307644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1A7D47E8-CC42-48AA-AF78-7C5A55F563DE}"/>
                    </a:ext>
                  </a:extLst>
                </p:cNvPr>
                <p:cNvCxnSpPr/>
                <p:nvPr/>
              </p:nvCxnSpPr>
              <p:spPr>
                <a:xfrm flipH="1">
                  <a:off x="3442102" y="3305176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9" name="Rounded Rectangle 410">
                  <a:extLst>
                    <a:ext uri="{FF2B5EF4-FFF2-40B4-BE49-F238E27FC236}">
                      <a16:creationId xmlns:a16="http://schemas.microsoft.com/office/drawing/2014/main" id="{E2E833DB-15AE-46C1-85CF-5813EC481F79}"/>
                    </a:ext>
                  </a:extLst>
                </p:cNvPr>
                <p:cNvSpPr/>
                <p:nvPr/>
              </p:nvSpPr>
              <p:spPr>
                <a:xfrm>
                  <a:off x="4481460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0" name="Rounded Rectangle 411">
                  <a:extLst>
                    <a:ext uri="{FF2B5EF4-FFF2-40B4-BE49-F238E27FC236}">
                      <a16:creationId xmlns:a16="http://schemas.microsoft.com/office/drawing/2014/main" id="{94A4573B-1F88-4176-9D8C-89BCBCF3AADB}"/>
                    </a:ext>
                  </a:extLst>
                </p:cNvPr>
                <p:cNvSpPr/>
                <p:nvPr/>
              </p:nvSpPr>
              <p:spPr>
                <a:xfrm>
                  <a:off x="5344321" y="3152774"/>
                  <a:ext cx="265176" cy="307643"/>
                </a:xfrm>
                <a:prstGeom prst="round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77" name="Rounded Rectangle 405">
                <a:extLst>
                  <a:ext uri="{FF2B5EF4-FFF2-40B4-BE49-F238E27FC236}">
                    <a16:creationId xmlns:a16="http://schemas.microsoft.com/office/drawing/2014/main" id="{64672179-37BF-4C19-B9A2-CEE88C3ED514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4" name="Rounded Rectangle 396">
              <a:extLst>
                <a:ext uri="{FF2B5EF4-FFF2-40B4-BE49-F238E27FC236}">
                  <a16:creationId xmlns:a16="http://schemas.microsoft.com/office/drawing/2014/main" id="{89872794-8BB5-4430-A824-64A5C4EF99B9}"/>
                </a:ext>
              </a:extLst>
            </p:cNvPr>
            <p:cNvSpPr/>
            <p:nvPr/>
          </p:nvSpPr>
          <p:spPr>
            <a:xfrm>
              <a:off x="6202542" y="5937925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E0E021E-68B1-48CD-85B3-18BB289D447B}"/>
              </a:ext>
            </a:extLst>
          </p:cNvPr>
          <p:cNvGrpSpPr/>
          <p:nvPr/>
        </p:nvGrpSpPr>
        <p:grpSpPr>
          <a:xfrm>
            <a:off x="5472255" y="4344614"/>
            <a:ext cx="2833545" cy="228600"/>
            <a:chOff x="4135671" y="3116619"/>
            <a:chExt cx="2833545" cy="228600"/>
          </a:xfrm>
        </p:grpSpPr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C1A52DD7-7F1A-4BF4-963C-0281A7DF89FA}"/>
                </a:ext>
              </a:extLst>
            </p:cNvPr>
            <p:cNvCxnSpPr/>
            <p:nvPr/>
          </p:nvCxnSpPr>
          <p:spPr>
            <a:xfrm flipH="1">
              <a:off x="4135671" y="3229863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Rounded Rectangle 58">
              <a:extLst>
                <a:ext uri="{FF2B5EF4-FFF2-40B4-BE49-F238E27FC236}">
                  <a16:creationId xmlns:a16="http://schemas.microsoft.com/office/drawing/2014/main" id="{21425234-767B-4506-909B-D4052D174F38}"/>
                </a:ext>
              </a:extLst>
            </p:cNvPr>
            <p:cNvSpPr/>
            <p:nvPr/>
          </p:nvSpPr>
          <p:spPr>
            <a:xfrm>
              <a:off x="4520516" y="3116619"/>
              <a:ext cx="838200" cy="2286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6" name="Rounded Rectangle 60">
              <a:extLst>
                <a:ext uri="{FF2B5EF4-FFF2-40B4-BE49-F238E27FC236}">
                  <a16:creationId xmlns:a16="http://schemas.microsoft.com/office/drawing/2014/main" id="{330E54AE-2061-454B-A288-2B5A9E2F6552}"/>
                </a:ext>
              </a:extLst>
            </p:cNvPr>
            <p:cNvSpPr/>
            <p:nvPr/>
          </p:nvSpPr>
          <p:spPr>
            <a:xfrm>
              <a:off x="4224110" y="3116619"/>
              <a:ext cx="265176" cy="228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7DFBAF5F-7744-4F96-9721-5269305EFB7B}"/>
              </a:ext>
            </a:extLst>
          </p:cNvPr>
          <p:cNvGrpSpPr/>
          <p:nvPr/>
        </p:nvGrpSpPr>
        <p:grpSpPr>
          <a:xfrm>
            <a:off x="5472255" y="4060440"/>
            <a:ext cx="2833545" cy="228733"/>
            <a:chOff x="6127032" y="5937792"/>
            <a:chExt cx="2833545" cy="228733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5E184EC9-1805-4770-A0DA-DFB2798917F5}"/>
                </a:ext>
              </a:extLst>
            </p:cNvPr>
            <p:cNvGrpSpPr/>
            <p:nvPr/>
          </p:nvGrpSpPr>
          <p:grpSpPr>
            <a:xfrm flipH="1">
              <a:off x="6127032" y="5937792"/>
              <a:ext cx="2833545" cy="228601"/>
              <a:chOff x="3135969" y="3152774"/>
              <a:chExt cx="2833545" cy="307644"/>
            </a:xfrm>
          </p:grpSpPr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DD4D176E-6712-45C3-8AE5-FB41A2C59760}"/>
                  </a:ext>
                </a:extLst>
              </p:cNvPr>
              <p:cNvCxnSpPr/>
              <p:nvPr/>
            </p:nvCxnSpPr>
            <p:spPr>
              <a:xfrm flipH="1">
                <a:off x="3135969" y="3305176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0" name="Rounded Rectangle 410">
                <a:extLst>
                  <a:ext uri="{FF2B5EF4-FFF2-40B4-BE49-F238E27FC236}">
                    <a16:creationId xmlns:a16="http://schemas.microsoft.com/office/drawing/2014/main" id="{1DFF4B03-9B90-40C0-A80E-B05EF079CEE4}"/>
                  </a:ext>
                </a:extLst>
              </p:cNvPr>
              <p:cNvSpPr/>
              <p:nvPr/>
            </p:nvSpPr>
            <p:spPr>
              <a:xfrm>
                <a:off x="4481460" y="3155619"/>
                <a:ext cx="838200" cy="30479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1" name="Rounded Rectangle 411">
                <a:extLst>
                  <a:ext uri="{FF2B5EF4-FFF2-40B4-BE49-F238E27FC236}">
                    <a16:creationId xmlns:a16="http://schemas.microsoft.com/office/drawing/2014/main" id="{D149AAB0-D39D-48F7-A636-E2851AEF9D81}"/>
                  </a:ext>
                </a:extLst>
              </p:cNvPr>
              <p:cNvSpPr/>
              <p:nvPr/>
            </p:nvSpPr>
            <p:spPr>
              <a:xfrm>
                <a:off x="5344321" y="3152774"/>
                <a:ext cx="265176" cy="307643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5" name="Rounded Rectangle 396">
              <a:extLst>
                <a:ext uri="{FF2B5EF4-FFF2-40B4-BE49-F238E27FC236}">
                  <a16:creationId xmlns:a16="http://schemas.microsoft.com/office/drawing/2014/main" id="{0A11AD70-61B1-49BE-BC4A-FB8DE65A442E}"/>
                </a:ext>
              </a:extLst>
            </p:cNvPr>
            <p:cNvSpPr/>
            <p:nvPr/>
          </p:nvSpPr>
          <p:spPr>
            <a:xfrm>
              <a:off x="6202542" y="5937925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38842B48-F5E6-463F-8C63-06A4226FDB7C}"/>
              </a:ext>
            </a:extLst>
          </p:cNvPr>
          <p:cNvGrpSpPr/>
          <p:nvPr/>
        </p:nvGrpSpPr>
        <p:grpSpPr>
          <a:xfrm>
            <a:off x="5472255" y="3791334"/>
            <a:ext cx="2833545" cy="228601"/>
            <a:chOff x="5543346" y="5937924"/>
            <a:chExt cx="2833545" cy="228601"/>
          </a:xfrm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C9DFE9EE-9CAE-4FBE-8FF3-BB3B8065B4C0}"/>
                </a:ext>
              </a:extLst>
            </p:cNvPr>
            <p:cNvGrpSpPr/>
            <p:nvPr/>
          </p:nvGrpSpPr>
          <p:grpSpPr>
            <a:xfrm>
              <a:off x="5543346" y="5937924"/>
              <a:ext cx="2833545" cy="228600"/>
              <a:chOff x="5545480" y="7824849"/>
              <a:chExt cx="2833545" cy="228600"/>
            </a:xfrm>
          </p:grpSpPr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687C4CB6-FC9F-41C0-A757-76890EE487E6}"/>
                  </a:ext>
                </a:extLst>
              </p:cNvPr>
              <p:cNvGrpSpPr/>
              <p:nvPr/>
            </p:nvGrpSpPr>
            <p:grpSpPr>
              <a:xfrm flipH="1">
                <a:off x="5545480" y="7826831"/>
                <a:ext cx="2833545" cy="226487"/>
                <a:chOff x="3719655" y="3155619"/>
                <a:chExt cx="2833545" cy="304799"/>
              </a:xfrm>
            </p:grpSpPr>
            <p:cxnSp>
              <p:nvCxnSpPr>
                <p:cNvPr id="308" name="Straight Connector 307">
                  <a:extLst>
                    <a:ext uri="{FF2B5EF4-FFF2-40B4-BE49-F238E27FC236}">
                      <a16:creationId xmlns:a16="http://schemas.microsoft.com/office/drawing/2014/main" id="{3C4050E4-0B74-4E48-B0AA-5256F234B2DC}"/>
                    </a:ext>
                  </a:extLst>
                </p:cNvPr>
                <p:cNvCxnSpPr/>
                <p:nvPr/>
              </p:nvCxnSpPr>
              <p:spPr>
                <a:xfrm flipH="1">
                  <a:off x="3719655" y="3305175"/>
                  <a:ext cx="283354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9" name="Rounded Rectangle 410">
                  <a:extLst>
                    <a:ext uri="{FF2B5EF4-FFF2-40B4-BE49-F238E27FC236}">
                      <a16:creationId xmlns:a16="http://schemas.microsoft.com/office/drawing/2014/main" id="{72FFAA97-D12D-498C-9A2D-33D54877146A}"/>
                    </a:ext>
                  </a:extLst>
                </p:cNvPr>
                <p:cNvSpPr/>
                <p:nvPr/>
              </p:nvSpPr>
              <p:spPr>
                <a:xfrm>
                  <a:off x="4767681" y="3155619"/>
                  <a:ext cx="838200" cy="30479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06" name="Rounded Rectangle 404">
                <a:extLst>
                  <a:ext uri="{FF2B5EF4-FFF2-40B4-BE49-F238E27FC236}">
                    <a16:creationId xmlns:a16="http://schemas.microsoft.com/office/drawing/2014/main" id="{D598EDFA-39B9-4DAB-92B7-B324180204B0}"/>
                  </a:ext>
                </a:extLst>
              </p:cNvPr>
              <p:cNvSpPr/>
              <p:nvPr/>
            </p:nvSpPr>
            <p:spPr>
              <a:xfrm flipH="1">
                <a:off x="5634290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Rounded Rectangle 405">
                <a:extLst>
                  <a:ext uri="{FF2B5EF4-FFF2-40B4-BE49-F238E27FC236}">
                    <a16:creationId xmlns:a16="http://schemas.microsoft.com/office/drawing/2014/main" id="{53374238-B75E-4D71-B9C7-91EFE8A4A76C}"/>
                  </a:ext>
                </a:extLst>
              </p:cNvPr>
              <p:cNvSpPr/>
              <p:nvPr/>
            </p:nvSpPr>
            <p:spPr>
              <a:xfrm flipH="1">
                <a:off x="5908439" y="7824849"/>
                <a:ext cx="265176" cy="22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4" name="Rounded Rectangle 396">
              <a:extLst>
                <a:ext uri="{FF2B5EF4-FFF2-40B4-BE49-F238E27FC236}">
                  <a16:creationId xmlns:a16="http://schemas.microsoft.com/office/drawing/2014/main" id="{89AE685D-2F5A-45F2-8B7A-6183BF1F8CC7}"/>
                </a:ext>
              </a:extLst>
            </p:cNvPr>
            <p:cNvSpPr/>
            <p:nvPr/>
          </p:nvSpPr>
          <p:spPr>
            <a:xfrm>
              <a:off x="6202542" y="5937925"/>
              <a:ext cx="265176" cy="228600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9CBDA579-F410-4FFF-AF4E-C7022A5F18E2}"/>
              </a:ext>
            </a:extLst>
          </p:cNvPr>
          <p:cNvGrpSpPr/>
          <p:nvPr/>
        </p:nvGrpSpPr>
        <p:grpSpPr>
          <a:xfrm>
            <a:off x="5472255" y="3212448"/>
            <a:ext cx="2826543" cy="237744"/>
            <a:chOff x="8768495" y="5877284"/>
            <a:chExt cx="2826543" cy="237744"/>
          </a:xfrm>
        </p:grpSpPr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46BD4372-8C6E-4E00-97EF-8C762714666A}"/>
                </a:ext>
              </a:extLst>
            </p:cNvPr>
            <p:cNvCxnSpPr/>
            <p:nvPr/>
          </p:nvCxnSpPr>
          <p:spPr>
            <a:xfrm flipH="1">
              <a:off x="8768495" y="5999997"/>
              <a:ext cx="282654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" name="Rounded Rectangle 466">
              <a:extLst>
                <a:ext uri="{FF2B5EF4-FFF2-40B4-BE49-F238E27FC236}">
                  <a16:creationId xmlns:a16="http://schemas.microsoft.com/office/drawing/2014/main" id="{93FAE541-4F36-4235-ADCF-A14D2A422214}"/>
                </a:ext>
              </a:extLst>
            </p:cNvPr>
            <p:cNvSpPr/>
            <p:nvPr/>
          </p:nvSpPr>
          <p:spPr>
            <a:xfrm>
              <a:off x="8838190" y="5877284"/>
              <a:ext cx="265176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0" name="Rounded Rectangle 491">
              <a:extLst>
                <a:ext uri="{FF2B5EF4-FFF2-40B4-BE49-F238E27FC236}">
                  <a16:creationId xmlns:a16="http://schemas.microsoft.com/office/drawing/2014/main" id="{C5E6AF00-ECEB-453A-B0A4-8830D82DF37C}"/>
                </a:ext>
              </a:extLst>
            </p:cNvPr>
            <p:cNvSpPr/>
            <p:nvPr/>
          </p:nvSpPr>
          <p:spPr>
            <a:xfrm>
              <a:off x="9787647" y="5877284"/>
              <a:ext cx="838200" cy="2377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1" name="Rounded Rectangle 441">
              <a:extLst>
                <a:ext uri="{FF2B5EF4-FFF2-40B4-BE49-F238E27FC236}">
                  <a16:creationId xmlns:a16="http://schemas.microsoft.com/office/drawing/2014/main" id="{DA6914AC-03F4-4810-9687-8E139977B806}"/>
                </a:ext>
              </a:extLst>
            </p:cNvPr>
            <p:cNvSpPr/>
            <p:nvPr/>
          </p:nvSpPr>
          <p:spPr>
            <a:xfrm>
              <a:off x="9592335" y="5877284"/>
              <a:ext cx="178628" cy="237744"/>
            </a:xfrm>
            <a:prstGeom prst="round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2" name="Rounded Rectangle 443">
              <a:extLst>
                <a:ext uri="{FF2B5EF4-FFF2-40B4-BE49-F238E27FC236}">
                  <a16:creationId xmlns:a16="http://schemas.microsoft.com/office/drawing/2014/main" id="{8DDC9EBC-0C37-4381-BFB5-5D951ABDA0F5}"/>
                </a:ext>
              </a:extLst>
            </p:cNvPr>
            <p:cNvSpPr/>
            <p:nvPr/>
          </p:nvSpPr>
          <p:spPr>
            <a:xfrm>
              <a:off x="9394208" y="5877284"/>
              <a:ext cx="178628" cy="237744"/>
            </a:xfrm>
            <a:prstGeom prst="round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3" name="Rounded Rectangle 442">
              <a:extLst>
                <a:ext uri="{FF2B5EF4-FFF2-40B4-BE49-F238E27FC236}">
                  <a16:creationId xmlns:a16="http://schemas.microsoft.com/office/drawing/2014/main" id="{DD4177E2-5436-4F7D-ACE2-D5EBE10858D9}"/>
                </a:ext>
              </a:extLst>
            </p:cNvPr>
            <p:cNvSpPr/>
            <p:nvPr/>
          </p:nvSpPr>
          <p:spPr>
            <a:xfrm>
              <a:off x="9106560" y="5877284"/>
              <a:ext cx="265176" cy="237744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277456"/>
              </p:ext>
            </p:extLst>
          </p:nvPr>
        </p:nvGraphicFramePr>
        <p:xfrm>
          <a:off x="2739259" y="934793"/>
          <a:ext cx="2727008" cy="3683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m.14473, m.14474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m.13572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m.13793, m.13799, m.13795, m.13798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m.16833, m.16835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m.16324, m.16325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m.12355, m.12356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m.14377, m.14378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m.13573, m.13571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m.13469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m.12856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m.14376, m.1092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tx1"/>
                          </a:solidFill>
                        </a:rPr>
                        <a:t>m.6618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07" name="Rounded Rectangle 22">
            <a:extLst>
              <a:ext uri="{FF2B5EF4-FFF2-40B4-BE49-F238E27FC236}">
                <a16:creationId xmlns:a16="http://schemas.microsoft.com/office/drawing/2014/main" id="{866125D8-7A8C-4D18-A125-34B355846631}"/>
              </a:ext>
            </a:extLst>
          </p:cNvPr>
          <p:cNvSpPr/>
          <p:nvPr/>
        </p:nvSpPr>
        <p:spPr>
          <a:xfrm>
            <a:off x="1676400" y="2108113"/>
            <a:ext cx="914400" cy="365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ShK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5" name="Rounded Rectangle 1">
            <a:extLst>
              <a:ext uri="{FF2B5EF4-FFF2-40B4-BE49-F238E27FC236}">
                <a16:creationId xmlns:a16="http://schemas.microsoft.com/office/drawing/2014/main" id="{F8B9E248-55AF-4E16-B1E8-1F2F05217C7C}"/>
              </a:ext>
            </a:extLst>
          </p:cNvPr>
          <p:cNvSpPr/>
          <p:nvPr/>
        </p:nvSpPr>
        <p:spPr>
          <a:xfrm>
            <a:off x="1676400" y="897546"/>
            <a:ext cx="914400" cy="3657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Trypsin</a:t>
            </a:r>
          </a:p>
        </p:txBody>
      </p:sp>
      <p:sp>
        <p:nvSpPr>
          <p:cNvPr id="116" name="Rounded Rectangle 4">
            <a:extLst>
              <a:ext uri="{FF2B5EF4-FFF2-40B4-BE49-F238E27FC236}">
                <a16:creationId xmlns:a16="http://schemas.microsoft.com/office/drawing/2014/main" id="{8B0540A0-1AEB-445F-B243-07D067EA9648}"/>
              </a:ext>
            </a:extLst>
          </p:cNvPr>
          <p:cNvSpPr/>
          <p:nvPr/>
        </p:nvSpPr>
        <p:spPr>
          <a:xfrm>
            <a:off x="1676400" y="1294590"/>
            <a:ext cx="914400" cy="36576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Sushi</a:t>
            </a:r>
          </a:p>
        </p:txBody>
      </p:sp>
      <p:sp>
        <p:nvSpPr>
          <p:cNvPr id="117" name="Rounded Rectangle 18">
            <a:extLst>
              <a:ext uri="{FF2B5EF4-FFF2-40B4-BE49-F238E27FC236}">
                <a16:creationId xmlns:a16="http://schemas.microsoft.com/office/drawing/2014/main" id="{BC6BFC86-AB39-4408-AB11-43198E5ED412}"/>
              </a:ext>
            </a:extLst>
          </p:cNvPr>
          <p:cNvSpPr/>
          <p:nvPr/>
        </p:nvSpPr>
        <p:spPr>
          <a:xfrm>
            <a:off x="1676400" y="1701611"/>
            <a:ext cx="914400" cy="365760"/>
          </a:xfrm>
          <a:prstGeom prst="roundRect">
            <a:avLst/>
          </a:prstGeom>
          <a:pattFill prst="dkVert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Kringle</a:t>
            </a:r>
          </a:p>
        </p:txBody>
      </p:sp>
      <p:sp>
        <p:nvSpPr>
          <p:cNvPr id="118" name="Rounded Rectangle 79">
            <a:extLst>
              <a:ext uri="{FF2B5EF4-FFF2-40B4-BE49-F238E27FC236}">
                <a16:creationId xmlns:a16="http://schemas.microsoft.com/office/drawing/2014/main" id="{918C8850-A651-4147-9398-0771FFEE92F8}"/>
              </a:ext>
            </a:extLst>
          </p:cNvPr>
          <p:cNvSpPr/>
          <p:nvPr/>
        </p:nvSpPr>
        <p:spPr>
          <a:xfrm>
            <a:off x="1676400" y="3689304"/>
            <a:ext cx="914400" cy="365760"/>
          </a:xfrm>
          <a:prstGeom prst="roundRect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EGF-CA</a:t>
            </a:r>
          </a:p>
        </p:txBody>
      </p:sp>
      <p:sp>
        <p:nvSpPr>
          <p:cNvPr id="119" name="Rounded Rectangle 124">
            <a:extLst>
              <a:ext uri="{FF2B5EF4-FFF2-40B4-BE49-F238E27FC236}">
                <a16:creationId xmlns:a16="http://schemas.microsoft.com/office/drawing/2014/main" id="{5ED0209E-760F-4309-BECA-B89035F7A703}"/>
              </a:ext>
            </a:extLst>
          </p:cNvPr>
          <p:cNvSpPr/>
          <p:nvPr/>
        </p:nvSpPr>
        <p:spPr>
          <a:xfrm>
            <a:off x="1676400" y="4092824"/>
            <a:ext cx="914400" cy="3657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FXa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2" name="Rounded Rectangle 186">
            <a:extLst>
              <a:ext uri="{FF2B5EF4-FFF2-40B4-BE49-F238E27FC236}">
                <a16:creationId xmlns:a16="http://schemas.microsoft.com/office/drawing/2014/main" id="{9AEE6C66-9453-43EE-BA73-50E4417759A6}"/>
              </a:ext>
            </a:extLst>
          </p:cNvPr>
          <p:cNvSpPr/>
          <p:nvPr/>
        </p:nvSpPr>
        <p:spPr>
          <a:xfrm>
            <a:off x="1676400" y="4489295"/>
            <a:ext cx="914400" cy="36576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Ldl_a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2" name="Rounded Rectangle 197">
            <a:extLst>
              <a:ext uri="{FF2B5EF4-FFF2-40B4-BE49-F238E27FC236}">
                <a16:creationId xmlns:a16="http://schemas.microsoft.com/office/drawing/2014/main" id="{35F94820-F375-41DF-9D2E-94F69E217801}"/>
              </a:ext>
            </a:extLst>
          </p:cNvPr>
          <p:cNvSpPr/>
          <p:nvPr/>
        </p:nvSpPr>
        <p:spPr>
          <a:xfrm>
            <a:off x="1676400" y="3289817"/>
            <a:ext cx="914400" cy="365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MAM</a:t>
            </a:r>
          </a:p>
        </p:txBody>
      </p:sp>
      <p:sp>
        <p:nvSpPr>
          <p:cNvPr id="148" name="Rounded Rectangle 434">
            <a:extLst>
              <a:ext uri="{FF2B5EF4-FFF2-40B4-BE49-F238E27FC236}">
                <a16:creationId xmlns:a16="http://schemas.microsoft.com/office/drawing/2014/main" id="{8A513673-6CB7-42B9-B79C-91E60139A909}"/>
              </a:ext>
            </a:extLst>
          </p:cNvPr>
          <p:cNvSpPr/>
          <p:nvPr/>
        </p:nvSpPr>
        <p:spPr>
          <a:xfrm>
            <a:off x="1676400" y="4886325"/>
            <a:ext cx="914400" cy="365760"/>
          </a:xfrm>
          <a:prstGeom prst="round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TSP_1</a:t>
            </a:r>
          </a:p>
        </p:txBody>
      </p:sp>
      <p:sp>
        <p:nvSpPr>
          <p:cNvPr id="149" name="Rounded Rectangle 745">
            <a:extLst>
              <a:ext uri="{FF2B5EF4-FFF2-40B4-BE49-F238E27FC236}">
                <a16:creationId xmlns:a16="http://schemas.microsoft.com/office/drawing/2014/main" id="{A1E1B91C-D22C-4693-8461-54499E30E397}"/>
              </a:ext>
            </a:extLst>
          </p:cNvPr>
          <p:cNvSpPr/>
          <p:nvPr/>
        </p:nvSpPr>
        <p:spPr>
          <a:xfrm>
            <a:off x="1676400" y="2502538"/>
            <a:ext cx="914400" cy="365760"/>
          </a:xfrm>
          <a:prstGeom prst="roundRect">
            <a:avLst/>
          </a:prstGeom>
          <a:pattFill prst="lgCheck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SGL</a:t>
            </a:r>
          </a:p>
        </p:txBody>
      </p:sp>
      <p:sp>
        <p:nvSpPr>
          <p:cNvPr id="150" name="Rounded Rectangle 67">
            <a:extLst>
              <a:ext uri="{FF2B5EF4-FFF2-40B4-BE49-F238E27FC236}">
                <a16:creationId xmlns:a16="http://schemas.microsoft.com/office/drawing/2014/main" id="{4D513BBB-6099-4CFE-9C25-9B93D84BBBAF}"/>
              </a:ext>
            </a:extLst>
          </p:cNvPr>
          <p:cNvSpPr/>
          <p:nvPr/>
        </p:nvSpPr>
        <p:spPr>
          <a:xfrm>
            <a:off x="1676400" y="2916391"/>
            <a:ext cx="914400" cy="36576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VWA</a:t>
            </a:r>
          </a:p>
        </p:txBody>
      </p:sp>
      <p:sp>
        <p:nvSpPr>
          <p:cNvPr id="152" name="Rounded Rectangle 18">
            <a:extLst>
              <a:ext uri="{FF2B5EF4-FFF2-40B4-BE49-F238E27FC236}">
                <a16:creationId xmlns:a16="http://schemas.microsoft.com/office/drawing/2014/main" id="{2FF0A806-ED48-4178-8911-E492B37B6889}"/>
              </a:ext>
            </a:extLst>
          </p:cNvPr>
          <p:cNvSpPr/>
          <p:nvPr/>
        </p:nvSpPr>
        <p:spPr>
          <a:xfrm>
            <a:off x="1676400" y="5282565"/>
            <a:ext cx="914400" cy="365760"/>
          </a:xfrm>
          <a:prstGeom prst="roundRect">
            <a:avLst/>
          </a:prstGeom>
          <a:solidFill>
            <a:srgbClr val="FF00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I-set</a:t>
            </a:r>
          </a:p>
        </p:txBody>
      </p:sp>
    </p:spTree>
    <p:extLst>
      <p:ext uri="{BB962C8B-B14F-4D97-AF65-F5344CB8AC3E}">
        <p14:creationId xmlns:p14="http://schemas.microsoft.com/office/powerpoint/2010/main" val="388454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552247" y="1219200"/>
            <a:ext cx="6648247" cy="243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3025766" y="1693383"/>
            <a:ext cx="2833545" cy="226487"/>
            <a:chOff x="3705510" y="914400"/>
            <a:chExt cx="2833545" cy="3048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3705510" y="1066800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794253" y="914400"/>
              <a:ext cx="8382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-412413" y="1644501"/>
            <a:ext cx="923307" cy="1491751"/>
            <a:chOff x="7687293" y="435166"/>
            <a:chExt cx="923307" cy="1491751"/>
          </a:xfrm>
        </p:grpSpPr>
        <p:grpSp>
          <p:nvGrpSpPr>
            <p:cNvPr id="83" name="Group 82"/>
            <p:cNvGrpSpPr/>
            <p:nvPr/>
          </p:nvGrpSpPr>
          <p:grpSpPr>
            <a:xfrm>
              <a:off x="7696200" y="435166"/>
              <a:ext cx="914400" cy="752448"/>
              <a:chOff x="7686675" y="1099997"/>
              <a:chExt cx="914400" cy="752448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7686675" y="1099997"/>
                <a:ext cx="914400" cy="36576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Trypsin</a:t>
                </a: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7686675" y="1486685"/>
                <a:ext cx="914400" cy="365760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>
                    <a:solidFill>
                      <a:schemeClr val="bg1"/>
                    </a:solidFill>
                  </a:rPr>
                  <a:t>Ldl_a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7" name="Rounded Rectangle 136"/>
            <p:cNvSpPr/>
            <p:nvPr/>
          </p:nvSpPr>
          <p:spPr>
            <a:xfrm>
              <a:off x="7687293" y="1202854"/>
              <a:ext cx="914400" cy="365760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PDZ</a:t>
              </a:r>
            </a:p>
          </p:txBody>
        </p:sp>
        <p:sp>
          <p:nvSpPr>
            <p:cNvPr id="140" name="Rounded Rectangle 139"/>
            <p:cNvSpPr/>
            <p:nvPr/>
          </p:nvSpPr>
          <p:spPr>
            <a:xfrm>
              <a:off x="7696200" y="1561157"/>
              <a:ext cx="914400" cy="365760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CUB</a:t>
              </a: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933247" y="1346959"/>
            <a:ext cx="2112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Capitella </a:t>
            </a:r>
            <a:r>
              <a:rPr lang="en-US" sz="1400" i="1" dirty="0" err="1"/>
              <a:t>teleta</a:t>
            </a:r>
            <a:r>
              <a:rPr lang="en-US" sz="1400" i="1" dirty="0"/>
              <a:t> </a:t>
            </a:r>
            <a:r>
              <a:rPr lang="en-US" sz="1400" dirty="0"/>
              <a:t>PID (N=47)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23908" y="2014868"/>
            <a:ext cx="2833545" cy="219456"/>
            <a:chOff x="5552653" y="1114897"/>
            <a:chExt cx="2833545" cy="219456"/>
          </a:xfrm>
        </p:grpSpPr>
        <p:grpSp>
          <p:nvGrpSpPr>
            <p:cNvPr id="225" name="Group 224"/>
            <p:cNvGrpSpPr/>
            <p:nvPr/>
          </p:nvGrpSpPr>
          <p:grpSpPr>
            <a:xfrm>
              <a:off x="5552653" y="1114897"/>
              <a:ext cx="2833545" cy="219456"/>
              <a:chOff x="3705510" y="902904"/>
              <a:chExt cx="2833545" cy="295338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3705510" y="1066800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Rounded Rectangle 227"/>
              <p:cNvSpPr/>
              <p:nvPr/>
            </p:nvSpPr>
            <p:spPr>
              <a:xfrm>
                <a:off x="3788151" y="902904"/>
                <a:ext cx="838200" cy="295338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26" name="Rounded Rectangle 225"/>
            <p:cNvSpPr/>
            <p:nvPr/>
          </p:nvSpPr>
          <p:spPr>
            <a:xfrm>
              <a:off x="6487983" y="1114897"/>
              <a:ext cx="226809" cy="219456"/>
            </a:xfrm>
            <a:prstGeom prst="roundRect">
              <a:avLst/>
            </a:prstGeom>
            <a:solidFill>
              <a:srgbClr val="99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16921" y="2296845"/>
            <a:ext cx="2833545" cy="219456"/>
            <a:chOff x="5545666" y="1662012"/>
            <a:chExt cx="2833545" cy="219456"/>
          </a:xfrm>
        </p:grpSpPr>
        <p:cxnSp>
          <p:nvCxnSpPr>
            <p:cNvPr id="257" name="Straight Connector 256"/>
            <p:cNvCxnSpPr/>
            <p:nvPr/>
          </p:nvCxnSpPr>
          <p:spPr>
            <a:xfrm flipH="1">
              <a:off x="5545666" y="1792738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Rounded Rectangle 257"/>
            <p:cNvSpPr/>
            <p:nvPr/>
          </p:nvSpPr>
          <p:spPr>
            <a:xfrm>
              <a:off x="6116392" y="1662012"/>
              <a:ext cx="838200" cy="21945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6" name="Rounded Rectangle 255"/>
            <p:cNvSpPr/>
            <p:nvPr/>
          </p:nvSpPr>
          <p:spPr>
            <a:xfrm>
              <a:off x="5634330" y="1662012"/>
              <a:ext cx="226809" cy="219456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9" name="Rounded Rectangle 258"/>
            <p:cNvSpPr/>
            <p:nvPr/>
          </p:nvSpPr>
          <p:spPr>
            <a:xfrm>
              <a:off x="5874734" y="1662012"/>
              <a:ext cx="226809" cy="219456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0" name="Rounded Rectangle 259"/>
            <p:cNvSpPr/>
            <p:nvPr/>
          </p:nvSpPr>
          <p:spPr>
            <a:xfrm>
              <a:off x="7815111" y="1662012"/>
              <a:ext cx="226809" cy="219456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1" name="Rounded Rectangle 260"/>
            <p:cNvSpPr/>
            <p:nvPr/>
          </p:nvSpPr>
          <p:spPr>
            <a:xfrm>
              <a:off x="6961308" y="1662012"/>
              <a:ext cx="838200" cy="21945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69C62D5-FB9E-4744-981C-8E2C1C347766}"/>
              </a:ext>
            </a:extLst>
          </p:cNvPr>
          <p:cNvGrpSpPr/>
          <p:nvPr/>
        </p:nvGrpSpPr>
        <p:grpSpPr>
          <a:xfrm>
            <a:off x="3033855" y="2864370"/>
            <a:ext cx="2833545" cy="223012"/>
            <a:chOff x="2598889" y="1951532"/>
            <a:chExt cx="2833545" cy="223012"/>
          </a:xfrm>
        </p:grpSpPr>
        <p:cxnSp>
          <p:nvCxnSpPr>
            <p:cNvPr id="287" name="Straight Connector 286"/>
            <p:cNvCxnSpPr/>
            <p:nvPr/>
          </p:nvCxnSpPr>
          <p:spPr>
            <a:xfrm flipH="1">
              <a:off x="2598889" y="2073914"/>
              <a:ext cx="28335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1" name="Rounded Rectangle 270"/>
            <p:cNvSpPr/>
            <p:nvPr/>
          </p:nvSpPr>
          <p:spPr>
            <a:xfrm>
              <a:off x="2677285" y="1951532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2" name="Rounded Rectangle 271"/>
            <p:cNvSpPr/>
            <p:nvPr/>
          </p:nvSpPr>
          <p:spPr>
            <a:xfrm>
              <a:off x="2803554" y="1951532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4" name="Rounded Rectangle 273"/>
            <p:cNvSpPr/>
            <p:nvPr/>
          </p:nvSpPr>
          <p:spPr>
            <a:xfrm>
              <a:off x="2931976" y="1951532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5" name="Rounded Rectangle 274"/>
            <p:cNvSpPr/>
            <p:nvPr/>
          </p:nvSpPr>
          <p:spPr>
            <a:xfrm>
              <a:off x="3186219" y="1951532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6" name="Rounded Rectangle 275"/>
            <p:cNvSpPr/>
            <p:nvPr/>
          </p:nvSpPr>
          <p:spPr>
            <a:xfrm>
              <a:off x="3312488" y="1951532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7" name="Rounded Rectangle 276"/>
            <p:cNvSpPr/>
            <p:nvPr/>
          </p:nvSpPr>
          <p:spPr>
            <a:xfrm>
              <a:off x="3057671" y="1951532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8" name="Rounded Rectangle 277"/>
            <p:cNvSpPr/>
            <p:nvPr/>
          </p:nvSpPr>
          <p:spPr>
            <a:xfrm>
              <a:off x="3443478" y="1951532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86" name="Rounded Rectangle 285"/>
            <p:cNvSpPr/>
            <p:nvPr/>
          </p:nvSpPr>
          <p:spPr>
            <a:xfrm>
              <a:off x="3581399" y="1951532"/>
              <a:ext cx="841248" cy="223012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52247" y="1368374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BD0A94-EB7F-4D61-8064-BB7CC631320C}"/>
              </a:ext>
            </a:extLst>
          </p:cNvPr>
          <p:cNvGrpSpPr/>
          <p:nvPr/>
        </p:nvGrpSpPr>
        <p:grpSpPr>
          <a:xfrm>
            <a:off x="3033855" y="2580167"/>
            <a:ext cx="2833545" cy="223012"/>
            <a:chOff x="2598889" y="1667329"/>
            <a:chExt cx="2833545" cy="223012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1D313BB-A260-4DB7-9E61-537EE3F11243}"/>
                </a:ext>
              </a:extLst>
            </p:cNvPr>
            <p:cNvGrpSpPr/>
            <p:nvPr/>
          </p:nvGrpSpPr>
          <p:grpSpPr>
            <a:xfrm>
              <a:off x="2598889" y="1667329"/>
              <a:ext cx="2833545" cy="223012"/>
              <a:chOff x="2598889" y="1951532"/>
              <a:chExt cx="2833545" cy="223012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AC9A0531-2F2C-4957-8F97-4DCE76C82226}"/>
                  </a:ext>
                </a:extLst>
              </p:cNvPr>
              <p:cNvCxnSpPr/>
              <p:nvPr/>
            </p:nvCxnSpPr>
            <p:spPr>
              <a:xfrm flipH="1">
                <a:off x="2598889" y="2073914"/>
                <a:ext cx="283354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ounded Rectangle 270">
                <a:extLst>
                  <a:ext uri="{FF2B5EF4-FFF2-40B4-BE49-F238E27FC236}">
                    <a16:creationId xmlns:a16="http://schemas.microsoft.com/office/drawing/2014/main" id="{5DDEFBED-43DB-405A-9FE9-143A142B6464}"/>
                  </a:ext>
                </a:extLst>
              </p:cNvPr>
              <p:cNvSpPr/>
              <p:nvPr/>
            </p:nvSpPr>
            <p:spPr>
              <a:xfrm>
                <a:off x="2677285" y="1951532"/>
                <a:ext cx="118872" cy="219316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Rounded Rectangle 271">
                <a:extLst>
                  <a:ext uri="{FF2B5EF4-FFF2-40B4-BE49-F238E27FC236}">
                    <a16:creationId xmlns:a16="http://schemas.microsoft.com/office/drawing/2014/main" id="{C51B9A0F-21FC-4C37-9AFE-2103C562B13B}"/>
                  </a:ext>
                </a:extLst>
              </p:cNvPr>
              <p:cNvSpPr/>
              <p:nvPr/>
            </p:nvSpPr>
            <p:spPr>
              <a:xfrm>
                <a:off x="2803554" y="1951532"/>
                <a:ext cx="118872" cy="219316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Rounded Rectangle 273">
                <a:extLst>
                  <a:ext uri="{FF2B5EF4-FFF2-40B4-BE49-F238E27FC236}">
                    <a16:creationId xmlns:a16="http://schemas.microsoft.com/office/drawing/2014/main" id="{D09FD64F-B7FE-4886-9A09-AF935C408550}"/>
                  </a:ext>
                </a:extLst>
              </p:cNvPr>
              <p:cNvSpPr/>
              <p:nvPr/>
            </p:nvSpPr>
            <p:spPr>
              <a:xfrm>
                <a:off x="2931976" y="1951532"/>
                <a:ext cx="118872" cy="219316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Rounded Rectangle 274">
                <a:extLst>
                  <a:ext uri="{FF2B5EF4-FFF2-40B4-BE49-F238E27FC236}">
                    <a16:creationId xmlns:a16="http://schemas.microsoft.com/office/drawing/2014/main" id="{10D89106-1769-4EBB-BC6F-090D196AAFDF}"/>
                  </a:ext>
                </a:extLst>
              </p:cNvPr>
              <p:cNvSpPr/>
              <p:nvPr/>
            </p:nvSpPr>
            <p:spPr>
              <a:xfrm>
                <a:off x="3186219" y="1951532"/>
                <a:ext cx="118872" cy="219316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Rounded Rectangle 275">
                <a:extLst>
                  <a:ext uri="{FF2B5EF4-FFF2-40B4-BE49-F238E27FC236}">
                    <a16:creationId xmlns:a16="http://schemas.microsoft.com/office/drawing/2014/main" id="{1C770497-0D5C-4FD8-B87E-D41874E3765C}"/>
                  </a:ext>
                </a:extLst>
              </p:cNvPr>
              <p:cNvSpPr/>
              <p:nvPr/>
            </p:nvSpPr>
            <p:spPr>
              <a:xfrm>
                <a:off x="3312488" y="1951532"/>
                <a:ext cx="118872" cy="219316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Rounded Rectangle 276">
                <a:extLst>
                  <a:ext uri="{FF2B5EF4-FFF2-40B4-BE49-F238E27FC236}">
                    <a16:creationId xmlns:a16="http://schemas.microsoft.com/office/drawing/2014/main" id="{A2560CD7-87B4-43E0-B43F-7CC1557D978E}"/>
                  </a:ext>
                </a:extLst>
              </p:cNvPr>
              <p:cNvSpPr/>
              <p:nvPr/>
            </p:nvSpPr>
            <p:spPr>
              <a:xfrm>
                <a:off x="3057671" y="1951532"/>
                <a:ext cx="118872" cy="219316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Rounded Rectangle 277">
                <a:extLst>
                  <a:ext uri="{FF2B5EF4-FFF2-40B4-BE49-F238E27FC236}">
                    <a16:creationId xmlns:a16="http://schemas.microsoft.com/office/drawing/2014/main" id="{7B963A68-0E05-408D-8182-66155EE28C87}"/>
                  </a:ext>
                </a:extLst>
              </p:cNvPr>
              <p:cNvSpPr/>
              <p:nvPr/>
            </p:nvSpPr>
            <p:spPr>
              <a:xfrm>
                <a:off x="3443478" y="1951532"/>
                <a:ext cx="118872" cy="219316"/>
              </a:xfrm>
              <a:prstGeom prst="round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Rounded Rectangle 285">
                <a:extLst>
                  <a:ext uri="{FF2B5EF4-FFF2-40B4-BE49-F238E27FC236}">
                    <a16:creationId xmlns:a16="http://schemas.microsoft.com/office/drawing/2014/main" id="{27BCEA63-84B4-4153-AA24-6489EB13D974}"/>
                  </a:ext>
                </a:extLst>
              </p:cNvPr>
              <p:cNvSpPr/>
              <p:nvPr/>
            </p:nvSpPr>
            <p:spPr>
              <a:xfrm>
                <a:off x="4476750" y="1951532"/>
                <a:ext cx="841248" cy="223012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" name="Rounded Rectangle 270">
              <a:extLst>
                <a:ext uri="{FF2B5EF4-FFF2-40B4-BE49-F238E27FC236}">
                  <a16:creationId xmlns:a16="http://schemas.microsoft.com/office/drawing/2014/main" id="{53A70232-403E-4DE6-B8EA-29649E3BFADA}"/>
                </a:ext>
              </a:extLst>
            </p:cNvPr>
            <p:cNvSpPr/>
            <p:nvPr/>
          </p:nvSpPr>
          <p:spPr>
            <a:xfrm>
              <a:off x="3575050" y="1667329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2" name="Rounded Rectangle 271">
              <a:extLst>
                <a:ext uri="{FF2B5EF4-FFF2-40B4-BE49-F238E27FC236}">
                  <a16:creationId xmlns:a16="http://schemas.microsoft.com/office/drawing/2014/main" id="{92814EB9-41D7-45BF-A9CC-52BBF499E950}"/>
                </a:ext>
              </a:extLst>
            </p:cNvPr>
            <p:cNvSpPr/>
            <p:nvPr/>
          </p:nvSpPr>
          <p:spPr>
            <a:xfrm>
              <a:off x="3701319" y="1667329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3" name="Rounded Rectangle 273">
              <a:extLst>
                <a:ext uri="{FF2B5EF4-FFF2-40B4-BE49-F238E27FC236}">
                  <a16:creationId xmlns:a16="http://schemas.microsoft.com/office/drawing/2014/main" id="{F067F05C-00A9-4810-AE38-A0274AAB62FF}"/>
                </a:ext>
              </a:extLst>
            </p:cNvPr>
            <p:cNvSpPr/>
            <p:nvPr/>
          </p:nvSpPr>
          <p:spPr>
            <a:xfrm>
              <a:off x="3829741" y="1667329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4" name="Rounded Rectangle 274">
              <a:extLst>
                <a:ext uri="{FF2B5EF4-FFF2-40B4-BE49-F238E27FC236}">
                  <a16:creationId xmlns:a16="http://schemas.microsoft.com/office/drawing/2014/main" id="{F5F49071-98F6-478C-89A1-79EF63CB32A5}"/>
                </a:ext>
              </a:extLst>
            </p:cNvPr>
            <p:cNvSpPr/>
            <p:nvPr/>
          </p:nvSpPr>
          <p:spPr>
            <a:xfrm>
              <a:off x="4083984" y="1667329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5" name="Rounded Rectangle 275">
              <a:extLst>
                <a:ext uri="{FF2B5EF4-FFF2-40B4-BE49-F238E27FC236}">
                  <a16:creationId xmlns:a16="http://schemas.microsoft.com/office/drawing/2014/main" id="{F59E2E72-676F-4A2E-A461-32518EBEDD5F}"/>
                </a:ext>
              </a:extLst>
            </p:cNvPr>
            <p:cNvSpPr/>
            <p:nvPr/>
          </p:nvSpPr>
          <p:spPr>
            <a:xfrm>
              <a:off x="4210253" y="1667329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6" name="Rounded Rectangle 276">
              <a:extLst>
                <a:ext uri="{FF2B5EF4-FFF2-40B4-BE49-F238E27FC236}">
                  <a16:creationId xmlns:a16="http://schemas.microsoft.com/office/drawing/2014/main" id="{B0D3E757-3FC4-4618-B06C-8D68EBB87373}"/>
                </a:ext>
              </a:extLst>
            </p:cNvPr>
            <p:cNvSpPr/>
            <p:nvPr/>
          </p:nvSpPr>
          <p:spPr>
            <a:xfrm>
              <a:off x="3955436" y="1667329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7" name="Rounded Rectangle 277">
              <a:extLst>
                <a:ext uri="{FF2B5EF4-FFF2-40B4-BE49-F238E27FC236}">
                  <a16:creationId xmlns:a16="http://schemas.microsoft.com/office/drawing/2014/main" id="{A264AA5F-7479-4F7F-A783-1858CF26C75A}"/>
                </a:ext>
              </a:extLst>
            </p:cNvPr>
            <p:cNvSpPr/>
            <p:nvPr/>
          </p:nvSpPr>
          <p:spPr>
            <a:xfrm>
              <a:off x="4341243" y="1667329"/>
              <a:ext cx="118872" cy="21931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430565"/>
              </p:ext>
            </p:extLst>
          </p:nvPr>
        </p:nvGraphicFramePr>
        <p:xfrm>
          <a:off x="552457" y="1685925"/>
          <a:ext cx="2422760" cy="1416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0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37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See supplemental file 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93602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201465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228376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378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176051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849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66789</TotalTime>
  <Words>2884</Words>
  <Application>Microsoft Office PowerPoint</Application>
  <PresentationFormat>On-screen Show (4:3)</PresentationFormat>
  <Paragraphs>890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Leslie Babonis</dc:creator>
  <cp:lastModifiedBy>Leslie Babonis</cp:lastModifiedBy>
  <cp:revision>1157</cp:revision>
  <dcterms:created xsi:type="dcterms:W3CDTF">2017-09-05T13:03:09Z</dcterms:created>
  <dcterms:modified xsi:type="dcterms:W3CDTF">2019-09-18T17:10:26Z</dcterms:modified>
</cp:coreProperties>
</file>