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8" autoAdjust="0"/>
    <p:restoredTop sz="90953" autoAdjust="0"/>
  </p:normalViewPr>
  <p:slideViewPr>
    <p:cSldViewPr snapToGrid="0">
      <p:cViewPr varScale="1">
        <p:scale>
          <a:sx n="66" d="100"/>
          <a:sy n="66" d="100"/>
        </p:scale>
        <p:origin x="73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102" d="100"/>
          <a:sy n="102" d="100"/>
        </p:scale>
        <p:origin x="3444" y="11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F21BE0-37D2-428E-8763-95C8314F530F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92876-7B6F-415F-9C16-FCA68CB14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5907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1. Deviance residuals versus predicted for outcome of death at 24 hours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(n=408).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08654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10.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(black) versus simulated deviance residuals (grey, n=20) using simulated data generated by the model in Figure 9.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9145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11. Deviance residuals versus predicted for outcome of sepsis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(n=408).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7809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12.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(black) versus simulated deviance residuals (grey, n=20) using simulated data generated by the model in Figure 11. Moderate deviations present.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152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13. Deviance residuals versus predicted for outcome of VTE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(n=408).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90216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14.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(black) versus simulated deviance residuals (grey, n=20) using simulated data generated by the model in Figure 13.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43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Supplemental Figure 2.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(black) versus simulated deviance residuals (grey, n=20) using simulated data generated by the model in Figure 1.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8109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3. Deviance residuals versus predicted for outcome of death at 30 days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(n=408).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16660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4.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(black) versus simulated deviance residuals (grey, n=20) using simulated data generated by the model in Figure 3.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9243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5. Deviance residuals versus predicted for outcome of AKI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(n=408).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23209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6.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(black) versus simulated deviance residuals (grey, n=20) using simulated data generated by the model in Figure 5.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8222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7. Deviance residuals versus predicted for outcome of ARDS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(n=408).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849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Supplemental Figure 8.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 (black) versus simulated deviance residuals (grey, n=20) using simulated data generated by the model in Figure 7.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86222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Supplemental Figure 9. Deviance residuals versus predicted for outcome of MOF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(n=408).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F92876-7B6F-415F-9C16-FCA68CB1440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68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32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6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01963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7444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67948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8663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570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7269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5601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130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7EC98-495D-41F0-9873-3B5385225C6E}" type="datetimeFigureOut">
              <a:rPr lang="en-US" smtClean="0"/>
              <a:t>9/11/2018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E61F5E-E334-4621-B966-1F01662A57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13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488024D-236E-45AB-9917-F8EC1C35208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38189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8E3270D-8754-4D87-8597-C15E845784C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6771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7E2609E-F62F-4C1C-86D8-FA8049EB5E2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2023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E167537-DE3B-4BD4-9170-CC0C35C8868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58919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4761A4A-7FC9-4C7D-880A-02CA2D9737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8477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C327535-B69B-4AFC-AF2E-4D172BC99ED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2469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D909F1F-0B2A-4EEA-8A19-0AE49575DD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3653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10A97F5-60B3-4355-A162-60F9AEAA854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5071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0836FB1-FD26-4208-A7E5-5C68A916002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3096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ED826FC-0706-4279-9D8B-C56723EDA03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821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73A91D6F-ABC8-4DFD-AEF1-413200E8B97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0721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99218FF1-0332-40B8-8FC7-4F2A5F1330E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0802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D34169-2632-4C5E-B562-EF9598B7F85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17088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DE101DB-4FC2-4915-8902-8EAAA2BA090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0977" y="0"/>
            <a:ext cx="9430045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0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325</Words>
  <Application>Microsoft Office PowerPoint</Application>
  <PresentationFormat>Widescreen</PresentationFormat>
  <Paragraphs>28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Chang, Ronald</dc:creator>
  <cp:lastModifiedBy>Chang, Ronald</cp:lastModifiedBy>
  <cp:revision>12</cp:revision>
  <dcterms:created xsi:type="dcterms:W3CDTF">2017-05-10T16:17:13Z</dcterms:created>
  <dcterms:modified xsi:type="dcterms:W3CDTF">2018-09-11T12:58:24Z</dcterms:modified>
</cp:coreProperties>
</file>