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2514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11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86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93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577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36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427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065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145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295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1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8961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C0C6F-F87A-4597-9CA2-B697D0040FFD}" type="datetimeFigureOut">
              <a:rPr lang="fr-FR" smtClean="0"/>
              <a:t>18/04/2019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2BDD1-D6EB-4CB5-9937-A74A20170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30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746" y="121534"/>
            <a:ext cx="4200508" cy="89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247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 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13" y="825683"/>
            <a:ext cx="6718374" cy="749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38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486" y="-31275"/>
            <a:ext cx="5651482" cy="917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25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47" y="526238"/>
            <a:ext cx="6486706" cy="743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4728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7350</TotalTime>
  <Words>0</Words>
  <Application>Microsoft Office PowerPoint</Application>
  <PresentationFormat>Affichage à l'écran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Institut Curie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Angela</dc:creator>
  <cp:lastModifiedBy>Angela</cp:lastModifiedBy>
  <cp:revision>26</cp:revision>
  <dcterms:created xsi:type="dcterms:W3CDTF">2018-07-24T12:16:14Z</dcterms:created>
  <dcterms:modified xsi:type="dcterms:W3CDTF">2019-04-18T14:46:55Z</dcterms:modified>
</cp:coreProperties>
</file>