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3" r:id="rId2"/>
    <p:sldId id="281" r:id="rId3"/>
  </p:sldIdLst>
  <p:sldSz cx="6858000" cy="9906000" type="A4"/>
  <p:notesSz cx="6858000" cy="9144000"/>
  <p:defaultTextStyle>
    <a:defPPr>
      <a:defRPr lang="nl-NL"/>
    </a:defPPr>
    <a:lvl1pPr marL="0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1pPr>
    <a:lvl2pPr marL="478908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2pPr>
    <a:lvl3pPr marL="957816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3pPr>
    <a:lvl4pPr marL="1436724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4pPr>
    <a:lvl5pPr marL="1915631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5pPr>
    <a:lvl6pPr marL="2394539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6pPr>
    <a:lvl7pPr marL="2873447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7pPr>
    <a:lvl8pPr marL="3352355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8pPr>
    <a:lvl9pPr marL="3831263" algn="l" defTabSz="957816" rtl="0" eaLnBrk="1" latinLnBrk="0" hangingPunct="1">
      <a:defRPr sz="188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4660"/>
  </p:normalViewPr>
  <p:slideViewPr>
    <p:cSldViewPr>
      <p:cViewPr varScale="1">
        <p:scale>
          <a:sx n="86" d="100"/>
          <a:sy n="86" d="100"/>
        </p:scale>
        <p:origin x="3048" y="13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CE386-2C9E-4BE1-9A62-A1EEE1C02890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1655F-8756-4F7C-95A9-537B42BF790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305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Wellicht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nog 30 samples met </a:t>
            </a:r>
            <a:r>
              <a:rPr lang="en-US" dirty="0" err="1"/>
              <a:t>kleurcode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1655F-8756-4F7C-95A9-537B42BF790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60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5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70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560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41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2670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120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973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82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7466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3734">
                <a:solidFill>
                  <a:schemeClr val="tx1">
                    <a:tint val="75000"/>
                  </a:schemeClr>
                </a:solidFill>
              </a:defRPr>
            </a:lvl1pPr>
            <a:lvl2pPr marL="853419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2pPr>
            <a:lvl3pPr marL="1706838" indent="0">
              <a:buNone/>
              <a:defRPr sz="2986">
                <a:solidFill>
                  <a:schemeClr val="tx1">
                    <a:tint val="75000"/>
                  </a:schemeClr>
                </a:solidFill>
              </a:defRPr>
            </a:lvl3pPr>
            <a:lvl4pPr marL="2560256" indent="0">
              <a:buNone/>
              <a:defRPr sz="2614">
                <a:solidFill>
                  <a:schemeClr val="tx1">
                    <a:tint val="75000"/>
                  </a:schemeClr>
                </a:solidFill>
              </a:defRPr>
            </a:lvl4pPr>
            <a:lvl5pPr marL="3413675" indent="0">
              <a:buNone/>
              <a:defRPr sz="2614">
                <a:solidFill>
                  <a:schemeClr val="tx1">
                    <a:tint val="75000"/>
                  </a:schemeClr>
                </a:solidFill>
              </a:defRPr>
            </a:lvl5pPr>
            <a:lvl6pPr marL="4267094" indent="0">
              <a:buNone/>
              <a:defRPr sz="2614">
                <a:solidFill>
                  <a:schemeClr val="tx1">
                    <a:tint val="75000"/>
                  </a:schemeClr>
                </a:solidFill>
              </a:defRPr>
            </a:lvl6pPr>
            <a:lvl7pPr marL="5120513" indent="0">
              <a:buNone/>
              <a:defRPr sz="2614">
                <a:solidFill>
                  <a:schemeClr val="tx1">
                    <a:tint val="75000"/>
                  </a:schemeClr>
                </a:solidFill>
              </a:defRPr>
            </a:lvl7pPr>
            <a:lvl8pPr marL="5973930" indent="0">
              <a:buNone/>
              <a:defRPr sz="2614">
                <a:solidFill>
                  <a:schemeClr val="tx1">
                    <a:tint val="75000"/>
                  </a:schemeClr>
                </a:solidFill>
              </a:defRPr>
            </a:lvl8pPr>
            <a:lvl9pPr marL="6827349" indent="0">
              <a:buNone/>
              <a:defRPr sz="26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5226"/>
            </a:lvl1pPr>
            <a:lvl2pPr>
              <a:defRPr sz="4480"/>
            </a:lvl2pPr>
            <a:lvl3pPr>
              <a:defRPr sz="3734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5226"/>
            </a:lvl1pPr>
            <a:lvl2pPr>
              <a:defRPr sz="4480"/>
            </a:lvl2pPr>
            <a:lvl3pPr>
              <a:defRPr sz="3734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0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19" indent="0">
              <a:buNone/>
              <a:defRPr sz="3734" b="1"/>
            </a:lvl2pPr>
            <a:lvl3pPr marL="1706838" indent="0">
              <a:buNone/>
              <a:defRPr sz="3360" b="1"/>
            </a:lvl3pPr>
            <a:lvl4pPr marL="2560256" indent="0">
              <a:buNone/>
              <a:defRPr sz="2986" b="1"/>
            </a:lvl4pPr>
            <a:lvl5pPr marL="3413675" indent="0">
              <a:buNone/>
              <a:defRPr sz="2986" b="1"/>
            </a:lvl5pPr>
            <a:lvl6pPr marL="4267094" indent="0">
              <a:buNone/>
              <a:defRPr sz="2986" b="1"/>
            </a:lvl6pPr>
            <a:lvl7pPr marL="5120513" indent="0">
              <a:buNone/>
              <a:defRPr sz="2986" b="1"/>
            </a:lvl7pPr>
            <a:lvl8pPr marL="5973930" indent="0">
              <a:buNone/>
              <a:defRPr sz="2986" b="1"/>
            </a:lvl8pPr>
            <a:lvl9pPr marL="6827349" indent="0">
              <a:buNone/>
              <a:defRPr sz="2986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4480"/>
            </a:lvl1pPr>
            <a:lvl2pPr>
              <a:defRPr sz="3734"/>
            </a:lvl2pPr>
            <a:lvl3pPr>
              <a:defRPr sz="3360"/>
            </a:lvl3pPr>
            <a:lvl4pPr>
              <a:defRPr sz="2986"/>
            </a:lvl4pPr>
            <a:lvl5pPr>
              <a:defRPr sz="2986"/>
            </a:lvl5pPr>
            <a:lvl6pPr>
              <a:defRPr sz="2986"/>
            </a:lvl6pPr>
            <a:lvl7pPr>
              <a:defRPr sz="2986"/>
            </a:lvl7pPr>
            <a:lvl8pPr>
              <a:defRPr sz="2986"/>
            </a:lvl8pPr>
            <a:lvl9pPr>
              <a:defRPr sz="2986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0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19" indent="0">
              <a:buNone/>
              <a:defRPr sz="3734" b="1"/>
            </a:lvl2pPr>
            <a:lvl3pPr marL="1706838" indent="0">
              <a:buNone/>
              <a:defRPr sz="3360" b="1"/>
            </a:lvl3pPr>
            <a:lvl4pPr marL="2560256" indent="0">
              <a:buNone/>
              <a:defRPr sz="2986" b="1"/>
            </a:lvl4pPr>
            <a:lvl5pPr marL="3413675" indent="0">
              <a:buNone/>
              <a:defRPr sz="2986" b="1"/>
            </a:lvl5pPr>
            <a:lvl6pPr marL="4267094" indent="0">
              <a:buNone/>
              <a:defRPr sz="2986" b="1"/>
            </a:lvl6pPr>
            <a:lvl7pPr marL="5120513" indent="0">
              <a:buNone/>
              <a:defRPr sz="2986" b="1"/>
            </a:lvl7pPr>
            <a:lvl8pPr marL="5973930" indent="0">
              <a:buNone/>
              <a:defRPr sz="2986" b="1"/>
            </a:lvl8pPr>
            <a:lvl9pPr marL="6827349" indent="0">
              <a:buNone/>
              <a:defRPr sz="2986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4480"/>
            </a:lvl1pPr>
            <a:lvl2pPr>
              <a:defRPr sz="3734"/>
            </a:lvl2pPr>
            <a:lvl3pPr>
              <a:defRPr sz="3360"/>
            </a:lvl3pPr>
            <a:lvl4pPr>
              <a:defRPr sz="2986"/>
            </a:lvl4pPr>
            <a:lvl5pPr>
              <a:defRPr sz="2986"/>
            </a:lvl5pPr>
            <a:lvl6pPr>
              <a:defRPr sz="2986"/>
            </a:lvl6pPr>
            <a:lvl7pPr>
              <a:defRPr sz="2986"/>
            </a:lvl7pPr>
            <a:lvl8pPr>
              <a:defRPr sz="2986"/>
            </a:lvl8pPr>
            <a:lvl9pPr>
              <a:defRPr sz="2986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3734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3" cy="8454497"/>
          </a:xfrm>
        </p:spPr>
        <p:txBody>
          <a:bodyPr/>
          <a:lstStyle>
            <a:lvl1pPr>
              <a:defRPr sz="5974"/>
            </a:lvl1pPr>
            <a:lvl2pPr>
              <a:defRPr sz="5226"/>
            </a:lvl2pPr>
            <a:lvl3pPr>
              <a:defRPr sz="4480"/>
            </a:lvl3pPr>
            <a:lvl4pPr>
              <a:defRPr sz="3734"/>
            </a:lvl4pPr>
            <a:lvl5pPr>
              <a:defRPr sz="3734"/>
            </a:lvl5pPr>
            <a:lvl6pPr>
              <a:defRPr sz="3734"/>
            </a:lvl6pPr>
            <a:lvl7pPr>
              <a:defRPr sz="3734"/>
            </a:lvl7pPr>
            <a:lvl8pPr>
              <a:defRPr sz="3734"/>
            </a:lvl8pPr>
            <a:lvl9pPr>
              <a:defRPr sz="3734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2614"/>
            </a:lvl1pPr>
            <a:lvl2pPr marL="853419" indent="0">
              <a:buNone/>
              <a:defRPr sz="2240"/>
            </a:lvl2pPr>
            <a:lvl3pPr marL="1706838" indent="0">
              <a:buNone/>
              <a:defRPr sz="1866"/>
            </a:lvl3pPr>
            <a:lvl4pPr marL="2560256" indent="0">
              <a:buNone/>
              <a:defRPr sz="1680"/>
            </a:lvl4pPr>
            <a:lvl5pPr marL="3413675" indent="0">
              <a:buNone/>
              <a:defRPr sz="1680"/>
            </a:lvl5pPr>
            <a:lvl6pPr marL="4267094" indent="0">
              <a:buNone/>
              <a:defRPr sz="1680"/>
            </a:lvl6pPr>
            <a:lvl7pPr marL="5120513" indent="0">
              <a:buNone/>
              <a:defRPr sz="1680"/>
            </a:lvl7pPr>
            <a:lvl8pPr marL="5973930" indent="0">
              <a:buNone/>
              <a:defRPr sz="1680"/>
            </a:lvl8pPr>
            <a:lvl9pPr marL="6827349" indent="0">
              <a:buNone/>
              <a:defRPr sz="168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3734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5974"/>
            </a:lvl1pPr>
            <a:lvl2pPr marL="853419" indent="0">
              <a:buNone/>
              <a:defRPr sz="5226"/>
            </a:lvl2pPr>
            <a:lvl3pPr marL="1706838" indent="0">
              <a:buNone/>
              <a:defRPr sz="4480"/>
            </a:lvl3pPr>
            <a:lvl4pPr marL="2560256" indent="0">
              <a:buNone/>
              <a:defRPr sz="3734"/>
            </a:lvl4pPr>
            <a:lvl5pPr marL="3413675" indent="0">
              <a:buNone/>
              <a:defRPr sz="3734"/>
            </a:lvl5pPr>
            <a:lvl6pPr marL="4267094" indent="0">
              <a:buNone/>
              <a:defRPr sz="3734"/>
            </a:lvl6pPr>
            <a:lvl7pPr marL="5120513" indent="0">
              <a:buNone/>
              <a:defRPr sz="3734"/>
            </a:lvl7pPr>
            <a:lvl8pPr marL="5973930" indent="0">
              <a:buNone/>
              <a:defRPr sz="3734"/>
            </a:lvl8pPr>
            <a:lvl9pPr marL="6827349" indent="0">
              <a:buNone/>
              <a:defRPr sz="3734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2614"/>
            </a:lvl1pPr>
            <a:lvl2pPr marL="853419" indent="0">
              <a:buNone/>
              <a:defRPr sz="2240"/>
            </a:lvl2pPr>
            <a:lvl3pPr marL="1706838" indent="0">
              <a:buNone/>
              <a:defRPr sz="1866"/>
            </a:lvl3pPr>
            <a:lvl4pPr marL="2560256" indent="0">
              <a:buNone/>
              <a:defRPr sz="1680"/>
            </a:lvl4pPr>
            <a:lvl5pPr marL="3413675" indent="0">
              <a:buNone/>
              <a:defRPr sz="1680"/>
            </a:lvl5pPr>
            <a:lvl6pPr marL="4267094" indent="0">
              <a:buNone/>
              <a:defRPr sz="1680"/>
            </a:lvl6pPr>
            <a:lvl7pPr marL="5120513" indent="0">
              <a:buNone/>
              <a:defRPr sz="1680"/>
            </a:lvl7pPr>
            <a:lvl8pPr marL="5973930" indent="0">
              <a:buNone/>
              <a:defRPr sz="1680"/>
            </a:lvl8pPr>
            <a:lvl9pPr marL="6827349" indent="0">
              <a:buNone/>
              <a:defRPr sz="168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96700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18-06-2019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06838" rtl="0" eaLnBrk="1" latinLnBrk="0" hangingPunct="1">
        <a:spcBef>
          <a:spcPct val="0"/>
        </a:spcBef>
        <a:buNone/>
        <a:defRPr sz="82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0065" indent="-640065" algn="l" defTabSz="1706838" rtl="0" eaLnBrk="1" latinLnBrk="0" hangingPunct="1">
        <a:spcBef>
          <a:spcPct val="20000"/>
        </a:spcBef>
        <a:buFont typeface="Arial" pitchFamily="34" charset="0"/>
        <a:buChar char="•"/>
        <a:defRPr sz="5974" kern="1200">
          <a:solidFill>
            <a:schemeClr val="tx1"/>
          </a:solidFill>
          <a:latin typeface="+mn-lt"/>
          <a:ea typeface="+mn-ea"/>
          <a:cs typeface="+mn-cs"/>
        </a:defRPr>
      </a:lvl1pPr>
      <a:lvl2pPr marL="1386805" indent="-533386" algn="l" defTabSz="1706838" rtl="0" eaLnBrk="1" latinLnBrk="0" hangingPunct="1">
        <a:spcBef>
          <a:spcPct val="20000"/>
        </a:spcBef>
        <a:buFont typeface="Arial" pitchFamily="34" charset="0"/>
        <a:buChar char="–"/>
        <a:defRPr sz="5226" kern="1200">
          <a:solidFill>
            <a:schemeClr val="tx1"/>
          </a:solidFill>
          <a:latin typeface="+mn-lt"/>
          <a:ea typeface="+mn-ea"/>
          <a:cs typeface="+mn-cs"/>
        </a:defRPr>
      </a:lvl2pPr>
      <a:lvl3pPr marL="2133547" indent="-426709" algn="l" defTabSz="1706838" rtl="0" eaLnBrk="1" latinLnBrk="0" hangingPunct="1">
        <a:spcBef>
          <a:spcPct val="20000"/>
        </a:spcBef>
        <a:buFont typeface="Arial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3pPr>
      <a:lvl4pPr marL="2986966" indent="-426709" algn="l" defTabSz="1706838" rtl="0" eaLnBrk="1" latinLnBrk="0" hangingPunct="1">
        <a:spcBef>
          <a:spcPct val="20000"/>
        </a:spcBef>
        <a:buFont typeface="Arial" pitchFamily="34" charset="0"/>
        <a:buChar char="–"/>
        <a:defRPr sz="3734" kern="1200">
          <a:solidFill>
            <a:schemeClr val="tx1"/>
          </a:solidFill>
          <a:latin typeface="+mn-lt"/>
          <a:ea typeface="+mn-ea"/>
          <a:cs typeface="+mn-cs"/>
        </a:defRPr>
      </a:lvl4pPr>
      <a:lvl5pPr marL="3840383" indent="-426709" algn="l" defTabSz="1706838" rtl="0" eaLnBrk="1" latinLnBrk="0" hangingPunct="1">
        <a:spcBef>
          <a:spcPct val="20000"/>
        </a:spcBef>
        <a:buFont typeface="Arial" pitchFamily="34" charset="0"/>
        <a:buChar char="»"/>
        <a:defRPr sz="3734" kern="1200">
          <a:solidFill>
            <a:schemeClr val="tx1"/>
          </a:solidFill>
          <a:latin typeface="+mn-lt"/>
          <a:ea typeface="+mn-ea"/>
          <a:cs typeface="+mn-cs"/>
        </a:defRPr>
      </a:lvl5pPr>
      <a:lvl6pPr marL="4693802" indent="-426709" algn="l" defTabSz="1706838" rtl="0" eaLnBrk="1" latinLnBrk="0" hangingPunct="1">
        <a:spcBef>
          <a:spcPct val="20000"/>
        </a:spcBef>
        <a:buFont typeface="Arial" pitchFamily="34" charset="0"/>
        <a:buChar char="•"/>
        <a:defRPr sz="3734" kern="1200">
          <a:solidFill>
            <a:schemeClr val="tx1"/>
          </a:solidFill>
          <a:latin typeface="+mn-lt"/>
          <a:ea typeface="+mn-ea"/>
          <a:cs typeface="+mn-cs"/>
        </a:defRPr>
      </a:lvl6pPr>
      <a:lvl7pPr marL="5547221" indent="-426709" algn="l" defTabSz="1706838" rtl="0" eaLnBrk="1" latinLnBrk="0" hangingPunct="1">
        <a:spcBef>
          <a:spcPct val="20000"/>
        </a:spcBef>
        <a:buFont typeface="Arial" pitchFamily="34" charset="0"/>
        <a:buChar char="•"/>
        <a:defRPr sz="3734" kern="1200">
          <a:solidFill>
            <a:schemeClr val="tx1"/>
          </a:solidFill>
          <a:latin typeface="+mn-lt"/>
          <a:ea typeface="+mn-ea"/>
          <a:cs typeface="+mn-cs"/>
        </a:defRPr>
      </a:lvl7pPr>
      <a:lvl8pPr marL="6400640" indent="-426709" algn="l" defTabSz="1706838" rtl="0" eaLnBrk="1" latinLnBrk="0" hangingPunct="1">
        <a:spcBef>
          <a:spcPct val="20000"/>
        </a:spcBef>
        <a:buFont typeface="Arial" pitchFamily="34" charset="0"/>
        <a:buChar char="•"/>
        <a:defRPr sz="3734" kern="1200">
          <a:solidFill>
            <a:schemeClr val="tx1"/>
          </a:solidFill>
          <a:latin typeface="+mn-lt"/>
          <a:ea typeface="+mn-ea"/>
          <a:cs typeface="+mn-cs"/>
        </a:defRPr>
      </a:lvl8pPr>
      <a:lvl9pPr marL="7254058" indent="-426709" algn="l" defTabSz="1706838" rtl="0" eaLnBrk="1" latinLnBrk="0" hangingPunct="1">
        <a:spcBef>
          <a:spcPct val="20000"/>
        </a:spcBef>
        <a:buFont typeface="Arial" pitchFamily="34" charset="0"/>
        <a:buChar char="•"/>
        <a:defRPr sz="37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53419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706838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560256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4pPr>
      <a:lvl5pPr marL="3413675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5pPr>
      <a:lvl6pPr marL="4267094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6pPr>
      <a:lvl7pPr marL="5120513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7pPr>
      <a:lvl8pPr marL="5973930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8pPr>
      <a:lvl9pPr marL="6827349" algn="l" defTabSz="1706838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B55A7E-37B5-49C0-9443-B2C62B3244A5}"/>
              </a:ext>
            </a:extLst>
          </p:cNvPr>
          <p:cNvSpPr txBox="1"/>
          <p:nvPr/>
        </p:nvSpPr>
        <p:spPr>
          <a:xfrm>
            <a:off x="-93923" y="-112162"/>
            <a:ext cx="661926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60" dirty="0"/>
              <a:t>Supplementary Figure 1</a:t>
            </a:r>
            <a:endParaRPr lang="en-GB" sz="336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CCFDF8-5604-491E-A651-2ED672068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768" y="1352600"/>
            <a:ext cx="3979950" cy="249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3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E69FA1-164B-406F-AF3F-241C4CD59A0E}"/>
              </a:ext>
            </a:extLst>
          </p:cNvPr>
          <p:cNvSpPr txBox="1"/>
          <p:nvPr/>
        </p:nvSpPr>
        <p:spPr>
          <a:xfrm>
            <a:off x="-93923" y="-112162"/>
            <a:ext cx="661926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60" dirty="0"/>
              <a:t>Supplementary Figure 2</a:t>
            </a:r>
            <a:endParaRPr lang="en-GB" sz="336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3B9C1D-BE15-4241-9990-78282BF46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503" y="3577226"/>
            <a:ext cx="3998993" cy="275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71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3332</TotalTime>
  <Words>17</Words>
  <Application>Microsoft Office PowerPoint</Application>
  <PresentationFormat>A4 Paper (210x297 mm)</PresentationFormat>
  <Paragraphs>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Office-thema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Craenmehr, M.H.C. (IHB)</dc:creator>
  <cp:lastModifiedBy>Craenmehr, M.H.C. (IHB)</cp:lastModifiedBy>
  <cp:revision>79</cp:revision>
  <dcterms:created xsi:type="dcterms:W3CDTF">2018-07-25T14:23:15Z</dcterms:created>
  <dcterms:modified xsi:type="dcterms:W3CDTF">2019-06-18T07:24:12Z</dcterms:modified>
</cp:coreProperties>
</file>