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395CBA-4772-49A5-880A-E78AAA54C2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727075F-6ECA-4A43-9C5E-E9EEB26759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6D5A76D-5800-4B49-B352-C2BE49F3D5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C864BFE-430F-4E8F-9EED-603019C53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61B4997-0E2A-4FCA-8D58-71EB212E8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3209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7E9BE5-1553-4D87-96E2-BC8FA97D4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0B1CC70-868F-45DB-91A5-B4226E6CF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A47FF14-7605-4655-9518-63AC14A7A1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8E97350-AAB3-4188-9024-21D41C3E4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8422CC-0B8E-4C49-B71F-65E59D1F9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9796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15B6619-5AD5-4D93-9A00-AB133AE4D77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0914693F-EC87-4486-A5B0-864CC0AAF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01A424C-2DEE-49A2-AA7F-90FE6D8FC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BD401E0-464A-420B-9A3B-848BD6318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9A4A6C4-AB63-4524-8179-4EDEA66EB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14162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7130281-4B74-4600-8F01-24157CE4E4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E39DC4-FE2D-486F-B4C2-9456B7047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D7A95F1-B1BC-4928-8CEF-418B01050D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8A185E-C9BB-45DB-A868-72E1D3886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9AECEF-3419-4A88-B0B4-4DFF69AAE9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0850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C48EEF5-9E68-4886-AC30-C4A8A5E971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3691EEA-DDD8-4D6C-9EC8-7051DFCCB7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49114BD-41A5-41D3-AF73-EF30333550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DD51EE2-FD29-4C0A-B497-095731F26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294967-8C26-4945-A056-D4486A1E45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64290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8DA27F-23D3-42AB-B324-32CC9E6045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0B12DAE-DC2A-4064-B259-4906FC91A82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79FC704C-824D-4B85-B9FD-97C96A043D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FF01E85-682B-4754-91F8-BBC24126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9B8CAC1-1264-4C57-8812-8C333987F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92060F5-8EC7-43C6-A59E-DBCFACF76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438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73849B-8B77-429F-8808-749E872395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C46DA6-0D17-43C2-BF65-F9771A2FEC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8993E03-D4AF-45EE-870A-550902E059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2B89CE53-4B80-49A0-9D03-D150240F12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3184107-4E25-4BB4-861D-A8B6FB7D6A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A4A39815-54B2-494D-B951-C600FC6F5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75786128-5E47-4DD3-A666-3A22BCB18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2F90367F-9D04-4F83-B8E7-D4ED886E2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7761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AE5BF4-8B87-456D-839F-4662EC3EB0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AE0E1BF1-3B39-4C7D-92FC-315687561A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AFE486D-6E38-4BB7-88ED-2F553159B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010CAF-7A09-4E67-B1AC-80CE2DBFB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579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31F94E5D-09FA-46F4-9042-F45F70E90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8F88CF4B-8DF6-4BD9-97C2-5AD46ED86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6685923-E722-4DA5-BC3C-6DEBDF983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45298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AE6A7D-6718-4DB1-B589-E933B0CC6F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CC42A7C-F019-452E-AD4E-6624B52D45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73C1D6-86C2-4388-BEA2-AF47322325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4F46CFA-CD2F-4243-9260-6B2D54972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7E48287-B796-475E-86FD-012F89D8A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BFB50B7-A1AC-4F50-A36C-F59B57AB8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63264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19FA5B-02B6-407C-802C-2882665F1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70451E0-15B7-4323-AD81-672C17E6CF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FD588CA-6555-43DA-9393-09F3A0C50E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77ACD64-87F9-4E2B-AC80-11DFC7DE2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99F8148-5317-470A-8BC4-ABC617A630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14B5A39-D842-457E-A180-AD057865D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7358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1F1C7FD-CAAB-4F24-9169-515D94CA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5A11B59-1479-4D72-8388-59985B1613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7686ACF-91C7-4685-8977-4D554A9099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A36AC-0DB2-4440-A40B-8B8F183AC6BC}" type="datetimeFigureOut">
              <a:rPr lang="es-MX" smtClean="0"/>
              <a:t>06/09/2019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75D85C5-E67B-4E1E-8D13-43DE5F68F9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A9EB919-5CA7-4AEF-865E-C4D85C962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FD771-936A-4359-AB90-CBD962FBC53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390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BF26AEED-54ED-4097-A3F4-F34EF31C648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52400" y="224109"/>
            <a:ext cx="5943600" cy="6200775"/>
          </a:xfrm>
          <a:prstGeom prst="rect">
            <a:avLst/>
          </a:prstGeom>
        </p:spPr>
      </p:pic>
      <p:sp>
        <p:nvSpPr>
          <p:cNvPr id="5" name="Rectángulo 4">
            <a:extLst>
              <a:ext uri="{FF2B5EF4-FFF2-40B4-BE49-F238E27FC236}">
                <a16:creationId xmlns:a16="http://schemas.microsoft.com/office/drawing/2014/main" id="{E831FB8B-3645-4BBD-8616-A30D2D01CB3D}"/>
              </a:ext>
            </a:extLst>
          </p:cNvPr>
          <p:cNvSpPr/>
          <p:nvPr/>
        </p:nvSpPr>
        <p:spPr>
          <a:xfrm>
            <a:off x="5943600" y="2308833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 Sequence analysis of </a:t>
            </a:r>
            <a:r>
              <a:rPr lang="en-US" sz="1200" b="1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LysM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motifs from </a:t>
            </a:r>
            <a:r>
              <a:rPr lang="en-US" sz="1200" b="1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T. atroviride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a) Analysis of the sequence from the Tal6 effector along with other effectors previously reported in pathogenic fungi. b)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LogoSequence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analysis, showing the highly conserved amino acids cysteine (yellow arrows), asparagine and aspartic acid (blue arrows) between Tal6 and other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LysM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effectors from pathogenic fungi.</a:t>
            </a:r>
            <a:endParaRPr lang="es-MX" sz="12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58101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68</Words>
  <Application>Microsoft Office PowerPoint</Application>
  <PresentationFormat>Panorámica</PresentationFormat>
  <Paragraphs>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de Office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Paulina Guzmán Guzmán</dc:creator>
  <cp:lastModifiedBy>Paulina Guzmán Guzmán</cp:lastModifiedBy>
  <cp:revision>1</cp:revision>
  <dcterms:created xsi:type="dcterms:W3CDTF">2019-09-06T14:36:14Z</dcterms:created>
  <dcterms:modified xsi:type="dcterms:W3CDTF">2019-09-06T14:37:05Z</dcterms:modified>
</cp:coreProperties>
</file>