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3"/>
  </p:notesMasterIdLst>
  <p:handoutMasterIdLst>
    <p:handoutMasterId r:id="rId4"/>
  </p:handoutMasterIdLst>
  <p:sldIdLst>
    <p:sldId id="316" r:id="rId2"/>
  </p:sldIdLst>
  <p:sldSz cx="7772400" cy="10058400"/>
  <p:notesSz cx="7315200" cy="96012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168">
          <p15:clr>
            <a:srgbClr val="A4A3A4"/>
          </p15:clr>
        </p15:guide>
        <p15:guide id="2" pos="2448">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ara Weis" initials="SW" lastIdx="4" clrIdx="0">
    <p:extLst>
      <p:ext uri="{19B8F6BF-5375-455C-9EA6-DF929625EA0E}">
        <p15:presenceInfo xmlns:p15="http://schemas.microsoft.com/office/powerpoint/2012/main" userId="23d819650e393725"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FFFCC"/>
    <a:srgbClr val="FF9933"/>
    <a:srgbClr val="FF6600"/>
    <a:srgbClr val="00CC00"/>
    <a:srgbClr val="C2BF49"/>
    <a:srgbClr val="F3F90F"/>
    <a:srgbClr val="FFFF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0719" autoAdjust="0"/>
    <p:restoredTop sz="86376" autoAdjust="0"/>
  </p:normalViewPr>
  <p:slideViewPr>
    <p:cSldViewPr snapToGrid="0">
      <p:cViewPr varScale="1">
        <p:scale>
          <a:sx n="74" d="100"/>
          <a:sy n="74" d="100"/>
        </p:scale>
        <p:origin x="1566" y="66"/>
      </p:cViewPr>
      <p:guideLst>
        <p:guide orient="horz" pos="3168"/>
        <p:guide pos="2448"/>
      </p:guideLst>
    </p:cSldViewPr>
  </p:slideViewPr>
  <p:outlineViewPr>
    <p:cViewPr>
      <p:scale>
        <a:sx n="33" d="100"/>
        <a:sy n="33" d="100"/>
      </p:scale>
      <p:origin x="0" y="0"/>
    </p:cViewPr>
  </p:outlineViewPr>
  <p:notesTextViewPr>
    <p:cViewPr>
      <p:scale>
        <a:sx n="3" d="2"/>
        <a:sy n="3" d="2"/>
      </p:scale>
      <p:origin x="0" y="0"/>
    </p:cViewPr>
  </p:notesTextViewPr>
  <p:sorterViewPr>
    <p:cViewPr>
      <p:scale>
        <a:sx n="100" d="100"/>
        <a:sy n="100" d="100"/>
      </p:scale>
      <p:origin x="0" y="0"/>
    </p:cViewPr>
  </p:sorterViewPr>
  <p:notesViewPr>
    <p:cSldViewPr snapToGrid="0">
      <p:cViewPr varScale="1">
        <p:scale>
          <a:sx n="80" d="100"/>
          <a:sy n="80" d="100"/>
        </p:scale>
        <p:origin x="2616" y="9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notesMaster" Target="notesMasters/notesMaster1.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commentAuthors" Target="commentAuthors.xml"/><Relationship Id="rId4" Type="http://schemas.openxmlformats.org/officeDocument/2006/relationships/handoutMaster" Target="handoutMasters/handoutMaster1.xml"/><Relationship Id="rId9"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69920" cy="481727"/>
          </a:xfrm>
          <a:prstGeom prst="rect">
            <a:avLst/>
          </a:prstGeom>
        </p:spPr>
        <p:txBody>
          <a:bodyPr vert="horz" lIns="96661" tIns="48331" rIns="96661" bIns="48331" rtlCol="0"/>
          <a:lstStyle>
            <a:lvl1pPr algn="l">
              <a:defRPr sz="1300"/>
            </a:lvl1pPr>
          </a:lstStyle>
          <a:p>
            <a:endParaRPr lang="en-US" dirty="0"/>
          </a:p>
        </p:txBody>
      </p:sp>
      <p:sp>
        <p:nvSpPr>
          <p:cNvPr id="3" name="Date Placeholder 2"/>
          <p:cNvSpPr>
            <a:spLocks noGrp="1"/>
          </p:cNvSpPr>
          <p:nvPr>
            <p:ph type="dt" sz="quarter" idx="1"/>
          </p:nvPr>
        </p:nvSpPr>
        <p:spPr>
          <a:xfrm>
            <a:off x="4143587" y="0"/>
            <a:ext cx="3169920" cy="481727"/>
          </a:xfrm>
          <a:prstGeom prst="rect">
            <a:avLst/>
          </a:prstGeom>
        </p:spPr>
        <p:txBody>
          <a:bodyPr vert="horz" lIns="96661" tIns="48331" rIns="96661" bIns="48331" rtlCol="0"/>
          <a:lstStyle>
            <a:lvl1pPr algn="r">
              <a:defRPr sz="1300"/>
            </a:lvl1pPr>
          </a:lstStyle>
          <a:p>
            <a:fld id="{F74A5C54-2854-4E09-8F57-7D2CA43FEFFF}" type="datetimeFigureOut">
              <a:rPr lang="en-US" smtClean="0"/>
              <a:t>7/1/2019</a:t>
            </a:fld>
            <a:endParaRPr lang="en-US" dirty="0"/>
          </a:p>
        </p:txBody>
      </p:sp>
      <p:sp>
        <p:nvSpPr>
          <p:cNvPr id="4" name="Footer Placeholder 3"/>
          <p:cNvSpPr>
            <a:spLocks noGrp="1"/>
          </p:cNvSpPr>
          <p:nvPr>
            <p:ph type="ftr" sz="quarter" idx="2"/>
          </p:nvPr>
        </p:nvSpPr>
        <p:spPr>
          <a:xfrm>
            <a:off x="0" y="9119474"/>
            <a:ext cx="3169920" cy="481726"/>
          </a:xfrm>
          <a:prstGeom prst="rect">
            <a:avLst/>
          </a:prstGeom>
        </p:spPr>
        <p:txBody>
          <a:bodyPr vert="horz" lIns="96661" tIns="48331" rIns="96661" bIns="48331" rtlCol="0" anchor="b"/>
          <a:lstStyle>
            <a:lvl1pPr algn="l">
              <a:defRPr sz="1300"/>
            </a:lvl1pPr>
          </a:lstStyle>
          <a:p>
            <a:endParaRPr lang="en-US" dirty="0"/>
          </a:p>
        </p:txBody>
      </p:sp>
      <p:sp>
        <p:nvSpPr>
          <p:cNvPr id="5" name="Slide Number Placeholder 4"/>
          <p:cNvSpPr>
            <a:spLocks noGrp="1"/>
          </p:cNvSpPr>
          <p:nvPr>
            <p:ph type="sldNum" sz="quarter" idx="3"/>
          </p:nvPr>
        </p:nvSpPr>
        <p:spPr>
          <a:xfrm>
            <a:off x="4143587" y="9119474"/>
            <a:ext cx="3169920" cy="481726"/>
          </a:xfrm>
          <a:prstGeom prst="rect">
            <a:avLst/>
          </a:prstGeom>
        </p:spPr>
        <p:txBody>
          <a:bodyPr vert="horz" lIns="96661" tIns="48331" rIns="96661" bIns="48331" rtlCol="0" anchor="b"/>
          <a:lstStyle>
            <a:lvl1pPr algn="r">
              <a:defRPr sz="1300"/>
            </a:lvl1pPr>
          </a:lstStyle>
          <a:p>
            <a:fld id="{4452DACD-EC4F-401C-96C6-571089134873}" type="slidenum">
              <a:rPr lang="en-US" smtClean="0"/>
              <a:t>‹#›</a:t>
            </a:fld>
            <a:endParaRPr lang="en-US" dirty="0"/>
          </a:p>
        </p:txBody>
      </p:sp>
    </p:spTree>
    <p:extLst>
      <p:ext uri="{BB962C8B-B14F-4D97-AF65-F5344CB8AC3E}">
        <p14:creationId xmlns:p14="http://schemas.microsoft.com/office/powerpoint/2010/main" val="308652089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69920" cy="481727"/>
          </a:xfrm>
          <a:prstGeom prst="rect">
            <a:avLst/>
          </a:prstGeom>
        </p:spPr>
        <p:txBody>
          <a:bodyPr vert="horz" lIns="96661" tIns="48331" rIns="96661" bIns="48331" rtlCol="0"/>
          <a:lstStyle>
            <a:lvl1pPr algn="l">
              <a:defRPr sz="1300"/>
            </a:lvl1pPr>
          </a:lstStyle>
          <a:p>
            <a:endParaRPr lang="en-US"/>
          </a:p>
        </p:txBody>
      </p:sp>
      <p:sp>
        <p:nvSpPr>
          <p:cNvPr id="3" name="Date Placeholder 2"/>
          <p:cNvSpPr>
            <a:spLocks noGrp="1"/>
          </p:cNvSpPr>
          <p:nvPr>
            <p:ph type="dt" idx="1"/>
          </p:nvPr>
        </p:nvSpPr>
        <p:spPr>
          <a:xfrm>
            <a:off x="4143587" y="0"/>
            <a:ext cx="3169920" cy="481727"/>
          </a:xfrm>
          <a:prstGeom prst="rect">
            <a:avLst/>
          </a:prstGeom>
        </p:spPr>
        <p:txBody>
          <a:bodyPr vert="horz" lIns="96661" tIns="48331" rIns="96661" bIns="48331" rtlCol="0"/>
          <a:lstStyle>
            <a:lvl1pPr algn="r">
              <a:defRPr sz="1300"/>
            </a:lvl1pPr>
          </a:lstStyle>
          <a:p>
            <a:fld id="{56B971E3-22EF-4A8F-8E09-598F3B4D5A28}" type="datetimeFigureOut">
              <a:rPr lang="en-US" smtClean="0"/>
              <a:t>7/1/2019</a:t>
            </a:fld>
            <a:endParaRPr lang="en-US"/>
          </a:p>
        </p:txBody>
      </p:sp>
      <p:sp>
        <p:nvSpPr>
          <p:cNvPr id="4" name="Slide Image Placeholder 3"/>
          <p:cNvSpPr>
            <a:spLocks noGrp="1" noRot="1" noChangeAspect="1"/>
          </p:cNvSpPr>
          <p:nvPr>
            <p:ph type="sldImg" idx="2"/>
          </p:nvPr>
        </p:nvSpPr>
        <p:spPr>
          <a:xfrm>
            <a:off x="2405063" y="1200150"/>
            <a:ext cx="2505075" cy="3240088"/>
          </a:xfrm>
          <a:prstGeom prst="rect">
            <a:avLst/>
          </a:prstGeom>
          <a:noFill/>
          <a:ln w="12700">
            <a:solidFill>
              <a:prstClr val="black"/>
            </a:solidFill>
          </a:ln>
        </p:spPr>
        <p:txBody>
          <a:bodyPr vert="horz" lIns="96661" tIns="48331" rIns="96661" bIns="48331" rtlCol="0" anchor="ctr"/>
          <a:lstStyle/>
          <a:p>
            <a:endParaRPr lang="en-US"/>
          </a:p>
        </p:txBody>
      </p:sp>
      <p:sp>
        <p:nvSpPr>
          <p:cNvPr id="5" name="Notes Placeholder 4"/>
          <p:cNvSpPr>
            <a:spLocks noGrp="1"/>
          </p:cNvSpPr>
          <p:nvPr>
            <p:ph type="body" sz="quarter" idx="3"/>
          </p:nvPr>
        </p:nvSpPr>
        <p:spPr>
          <a:xfrm>
            <a:off x="731520" y="4620577"/>
            <a:ext cx="5852160" cy="3780473"/>
          </a:xfrm>
          <a:prstGeom prst="rect">
            <a:avLst/>
          </a:prstGeom>
        </p:spPr>
        <p:txBody>
          <a:bodyPr vert="horz" lIns="96661" tIns="48331" rIns="96661" bIns="48331"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9119474"/>
            <a:ext cx="3169920" cy="481726"/>
          </a:xfrm>
          <a:prstGeom prst="rect">
            <a:avLst/>
          </a:prstGeom>
        </p:spPr>
        <p:txBody>
          <a:bodyPr vert="horz" lIns="96661" tIns="48331" rIns="96661" bIns="48331" rtlCol="0" anchor="b"/>
          <a:lstStyle>
            <a:lvl1pPr algn="l">
              <a:defRPr sz="1300"/>
            </a:lvl1pPr>
          </a:lstStyle>
          <a:p>
            <a:endParaRPr lang="en-US"/>
          </a:p>
        </p:txBody>
      </p:sp>
      <p:sp>
        <p:nvSpPr>
          <p:cNvPr id="7" name="Slide Number Placeholder 6"/>
          <p:cNvSpPr>
            <a:spLocks noGrp="1"/>
          </p:cNvSpPr>
          <p:nvPr>
            <p:ph type="sldNum" sz="quarter" idx="5"/>
          </p:nvPr>
        </p:nvSpPr>
        <p:spPr>
          <a:xfrm>
            <a:off x="4143587" y="9119474"/>
            <a:ext cx="3169920" cy="481726"/>
          </a:xfrm>
          <a:prstGeom prst="rect">
            <a:avLst/>
          </a:prstGeom>
        </p:spPr>
        <p:txBody>
          <a:bodyPr vert="horz" lIns="96661" tIns="48331" rIns="96661" bIns="48331" rtlCol="0" anchor="b"/>
          <a:lstStyle>
            <a:lvl1pPr algn="r">
              <a:defRPr sz="1300"/>
            </a:lvl1pPr>
          </a:lstStyle>
          <a:p>
            <a:fld id="{09E6AA2F-5E26-4413-877E-E69E4F8AC00E}" type="slidenum">
              <a:rPr lang="en-US" smtClean="0"/>
              <a:t>‹#›</a:t>
            </a:fld>
            <a:endParaRPr lang="en-US"/>
          </a:p>
        </p:txBody>
      </p:sp>
    </p:spTree>
    <p:extLst>
      <p:ext uri="{BB962C8B-B14F-4D97-AF65-F5344CB8AC3E}">
        <p14:creationId xmlns:p14="http://schemas.microsoft.com/office/powerpoint/2010/main" val="368438335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82930" y="3124626"/>
            <a:ext cx="6606540" cy="2156036"/>
          </a:xfrm>
        </p:spPr>
        <p:txBody>
          <a:bodyPr/>
          <a:lstStyle/>
          <a:p>
            <a:r>
              <a:rPr lang="en-US"/>
              <a:t>Click to edit Master title style</a:t>
            </a:r>
          </a:p>
        </p:txBody>
      </p:sp>
      <p:sp>
        <p:nvSpPr>
          <p:cNvPr id="3" name="Subtitle 2"/>
          <p:cNvSpPr>
            <a:spLocks noGrp="1"/>
          </p:cNvSpPr>
          <p:nvPr>
            <p:ph type="subTitle" idx="1"/>
          </p:nvPr>
        </p:nvSpPr>
        <p:spPr>
          <a:xfrm>
            <a:off x="1165860" y="5699760"/>
            <a:ext cx="5440680" cy="2570480"/>
          </a:xfrm>
        </p:spPr>
        <p:txBody>
          <a:bodyPr/>
          <a:lstStyle>
            <a:lvl1pPr marL="0" indent="0" algn="ctr">
              <a:buNone/>
              <a:defRPr>
                <a:solidFill>
                  <a:schemeClr val="tx1">
                    <a:tint val="75000"/>
                  </a:schemeClr>
                </a:solidFill>
              </a:defRPr>
            </a:lvl1pPr>
            <a:lvl2pPr marL="502920" indent="0" algn="ctr">
              <a:buNone/>
              <a:defRPr>
                <a:solidFill>
                  <a:schemeClr val="tx1">
                    <a:tint val="75000"/>
                  </a:schemeClr>
                </a:solidFill>
              </a:defRPr>
            </a:lvl2pPr>
            <a:lvl3pPr marL="1005840" indent="0" algn="ctr">
              <a:buNone/>
              <a:defRPr>
                <a:solidFill>
                  <a:schemeClr val="tx1">
                    <a:tint val="75000"/>
                  </a:schemeClr>
                </a:solidFill>
              </a:defRPr>
            </a:lvl3pPr>
            <a:lvl4pPr marL="1508760" indent="0" algn="ctr">
              <a:buNone/>
              <a:defRPr>
                <a:solidFill>
                  <a:schemeClr val="tx1">
                    <a:tint val="75000"/>
                  </a:schemeClr>
                </a:solidFill>
              </a:defRPr>
            </a:lvl4pPr>
            <a:lvl5pPr marL="2011680" indent="0" algn="ctr">
              <a:buNone/>
              <a:defRPr>
                <a:solidFill>
                  <a:schemeClr val="tx1">
                    <a:tint val="75000"/>
                  </a:schemeClr>
                </a:solidFill>
              </a:defRPr>
            </a:lvl5pPr>
            <a:lvl6pPr marL="2514600" indent="0" algn="ctr">
              <a:buNone/>
              <a:defRPr>
                <a:solidFill>
                  <a:schemeClr val="tx1">
                    <a:tint val="75000"/>
                  </a:schemeClr>
                </a:solidFill>
              </a:defRPr>
            </a:lvl6pPr>
            <a:lvl7pPr marL="3017520" indent="0" algn="ctr">
              <a:buNone/>
              <a:defRPr>
                <a:solidFill>
                  <a:schemeClr val="tx1">
                    <a:tint val="75000"/>
                  </a:schemeClr>
                </a:solidFill>
              </a:defRPr>
            </a:lvl7pPr>
            <a:lvl8pPr marL="3520440" indent="0" algn="ctr">
              <a:buNone/>
              <a:defRPr>
                <a:solidFill>
                  <a:schemeClr val="tx1">
                    <a:tint val="75000"/>
                  </a:schemeClr>
                </a:solidFill>
              </a:defRPr>
            </a:lvl8pPr>
            <a:lvl9pPr marL="402336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996B9ECF-3235-4F49-978F-C49DA2001DC7}" type="datetimeFigureOut">
              <a:rPr lang="en-US" smtClean="0"/>
              <a:pPr/>
              <a:t>7/1/2019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A82CEAC-4BCB-6544-B75A-5A3ABC6ACC09}" type="slidenum">
              <a:rPr lang="en-US" smtClean="0"/>
              <a:pPr/>
              <a:t>‹#›</a:t>
            </a:fld>
            <a:endParaRPr lang="en-US"/>
          </a:p>
        </p:txBody>
      </p:sp>
    </p:spTree>
    <p:extLst>
      <p:ext uri="{BB962C8B-B14F-4D97-AF65-F5344CB8AC3E}">
        <p14:creationId xmlns:p14="http://schemas.microsoft.com/office/powerpoint/2010/main" val="116349460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996B9ECF-3235-4F49-978F-C49DA2001DC7}" type="datetimeFigureOut">
              <a:rPr lang="en-US" smtClean="0"/>
              <a:pPr/>
              <a:t>7/1/2019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A82CEAC-4BCB-6544-B75A-5A3ABC6ACC09}" type="slidenum">
              <a:rPr lang="en-US" smtClean="0"/>
              <a:pPr/>
              <a:t>‹#›</a:t>
            </a:fld>
            <a:endParaRPr lang="en-US"/>
          </a:p>
        </p:txBody>
      </p:sp>
    </p:spTree>
    <p:extLst>
      <p:ext uri="{BB962C8B-B14F-4D97-AF65-F5344CB8AC3E}">
        <p14:creationId xmlns:p14="http://schemas.microsoft.com/office/powerpoint/2010/main" val="356068568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634990" y="402804"/>
            <a:ext cx="1748790" cy="8582236"/>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388620" y="402804"/>
            <a:ext cx="5116830" cy="8582236"/>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996B9ECF-3235-4F49-978F-C49DA2001DC7}" type="datetimeFigureOut">
              <a:rPr lang="en-US" smtClean="0"/>
              <a:pPr/>
              <a:t>7/1/2019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A82CEAC-4BCB-6544-B75A-5A3ABC6ACC09}" type="slidenum">
              <a:rPr lang="en-US" smtClean="0"/>
              <a:pPr/>
              <a:t>‹#›</a:t>
            </a:fld>
            <a:endParaRPr lang="en-US"/>
          </a:p>
        </p:txBody>
      </p:sp>
    </p:spTree>
    <p:extLst>
      <p:ext uri="{BB962C8B-B14F-4D97-AF65-F5344CB8AC3E}">
        <p14:creationId xmlns:p14="http://schemas.microsoft.com/office/powerpoint/2010/main" val="94760701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996B9ECF-3235-4F49-978F-C49DA2001DC7}" type="datetimeFigureOut">
              <a:rPr lang="en-US" smtClean="0"/>
              <a:pPr/>
              <a:t>7/1/2019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A82CEAC-4BCB-6544-B75A-5A3ABC6ACC09}" type="slidenum">
              <a:rPr lang="en-US" smtClean="0"/>
              <a:pPr/>
              <a:t>‹#›</a:t>
            </a:fld>
            <a:endParaRPr lang="en-US"/>
          </a:p>
        </p:txBody>
      </p:sp>
    </p:spTree>
    <p:extLst>
      <p:ext uri="{BB962C8B-B14F-4D97-AF65-F5344CB8AC3E}">
        <p14:creationId xmlns:p14="http://schemas.microsoft.com/office/powerpoint/2010/main" val="315788132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13966" y="6463454"/>
            <a:ext cx="6606540" cy="1997710"/>
          </a:xfrm>
        </p:spPr>
        <p:txBody>
          <a:bodyPr anchor="t"/>
          <a:lstStyle>
            <a:lvl1pPr algn="l">
              <a:defRPr sz="4400" b="1" cap="all"/>
            </a:lvl1pPr>
          </a:lstStyle>
          <a:p>
            <a:r>
              <a:rPr lang="en-US"/>
              <a:t>Click to edit Master title style</a:t>
            </a:r>
          </a:p>
        </p:txBody>
      </p:sp>
      <p:sp>
        <p:nvSpPr>
          <p:cNvPr id="3" name="Text Placeholder 2"/>
          <p:cNvSpPr>
            <a:spLocks noGrp="1"/>
          </p:cNvSpPr>
          <p:nvPr>
            <p:ph type="body" idx="1"/>
          </p:nvPr>
        </p:nvSpPr>
        <p:spPr>
          <a:xfrm>
            <a:off x="613966" y="4263180"/>
            <a:ext cx="6606540" cy="2200274"/>
          </a:xfrm>
        </p:spPr>
        <p:txBody>
          <a:bodyPr anchor="b"/>
          <a:lstStyle>
            <a:lvl1pPr marL="0" indent="0">
              <a:buNone/>
              <a:defRPr sz="2200">
                <a:solidFill>
                  <a:schemeClr val="tx1">
                    <a:tint val="75000"/>
                  </a:schemeClr>
                </a:solidFill>
              </a:defRPr>
            </a:lvl1pPr>
            <a:lvl2pPr marL="502920" indent="0">
              <a:buNone/>
              <a:defRPr sz="1980">
                <a:solidFill>
                  <a:schemeClr val="tx1">
                    <a:tint val="75000"/>
                  </a:schemeClr>
                </a:solidFill>
              </a:defRPr>
            </a:lvl2pPr>
            <a:lvl3pPr marL="1005840" indent="0">
              <a:buNone/>
              <a:defRPr sz="1760">
                <a:solidFill>
                  <a:schemeClr val="tx1">
                    <a:tint val="75000"/>
                  </a:schemeClr>
                </a:solidFill>
              </a:defRPr>
            </a:lvl3pPr>
            <a:lvl4pPr marL="1508760" indent="0">
              <a:buNone/>
              <a:defRPr sz="1540">
                <a:solidFill>
                  <a:schemeClr val="tx1">
                    <a:tint val="75000"/>
                  </a:schemeClr>
                </a:solidFill>
              </a:defRPr>
            </a:lvl4pPr>
            <a:lvl5pPr marL="2011680" indent="0">
              <a:buNone/>
              <a:defRPr sz="1540">
                <a:solidFill>
                  <a:schemeClr val="tx1">
                    <a:tint val="75000"/>
                  </a:schemeClr>
                </a:solidFill>
              </a:defRPr>
            </a:lvl5pPr>
            <a:lvl6pPr marL="2514600" indent="0">
              <a:buNone/>
              <a:defRPr sz="1540">
                <a:solidFill>
                  <a:schemeClr val="tx1">
                    <a:tint val="75000"/>
                  </a:schemeClr>
                </a:solidFill>
              </a:defRPr>
            </a:lvl6pPr>
            <a:lvl7pPr marL="3017520" indent="0">
              <a:buNone/>
              <a:defRPr sz="1540">
                <a:solidFill>
                  <a:schemeClr val="tx1">
                    <a:tint val="75000"/>
                  </a:schemeClr>
                </a:solidFill>
              </a:defRPr>
            </a:lvl7pPr>
            <a:lvl8pPr marL="3520440" indent="0">
              <a:buNone/>
              <a:defRPr sz="1540">
                <a:solidFill>
                  <a:schemeClr val="tx1">
                    <a:tint val="75000"/>
                  </a:schemeClr>
                </a:solidFill>
              </a:defRPr>
            </a:lvl8pPr>
            <a:lvl9pPr marL="4023360" indent="0">
              <a:buNone/>
              <a:defRPr sz="154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996B9ECF-3235-4F49-978F-C49DA2001DC7}" type="datetimeFigureOut">
              <a:rPr lang="en-US" smtClean="0"/>
              <a:pPr/>
              <a:t>7/1/2019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A82CEAC-4BCB-6544-B75A-5A3ABC6ACC09}" type="slidenum">
              <a:rPr lang="en-US" smtClean="0"/>
              <a:pPr/>
              <a:t>‹#›</a:t>
            </a:fld>
            <a:endParaRPr lang="en-US"/>
          </a:p>
        </p:txBody>
      </p:sp>
    </p:spTree>
    <p:extLst>
      <p:ext uri="{BB962C8B-B14F-4D97-AF65-F5344CB8AC3E}">
        <p14:creationId xmlns:p14="http://schemas.microsoft.com/office/powerpoint/2010/main" val="306144804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388620" y="2346962"/>
            <a:ext cx="3432810" cy="6638079"/>
          </a:xfrm>
        </p:spPr>
        <p:txBody>
          <a:bodyPr/>
          <a:lstStyle>
            <a:lvl1pPr>
              <a:defRPr sz="3080"/>
            </a:lvl1pPr>
            <a:lvl2pPr>
              <a:defRPr sz="2640"/>
            </a:lvl2pPr>
            <a:lvl3pPr>
              <a:defRPr sz="2200"/>
            </a:lvl3pPr>
            <a:lvl4pPr>
              <a:defRPr sz="1980"/>
            </a:lvl4pPr>
            <a:lvl5pPr>
              <a:defRPr sz="1980"/>
            </a:lvl5pPr>
            <a:lvl6pPr>
              <a:defRPr sz="1980"/>
            </a:lvl6pPr>
            <a:lvl7pPr>
              <a:defRPr sz="1980"/>
            </a:lvl7pPr>
            <a:lvl8pPr>
              <a:defRPr sz="1980"/>
            </a:lvl8pPr>
            <a:lvl9pPr>
              <a:defRPr sz="198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3950970" y="2346962"/>
            <a:ext cx="3432810" cy="6638079"/>
          </a:xfrm>
        </p:spPr>
        <p:txBody>
          <a:bodyPr/>
          <a:lstStyle>
            <a:lvl1pPr>
              <a:defRPr sz="3080"/>
            </a:lvl1pPr>
            <a:lvl2pPr>
              <a:defRPr sz="2640"/>
            </a:lvl2pPr>
            <a:lvl3pPr>
              <a:defRPr sz="2200"/>
            </a:lvl3pPr>
            <a:lvl4pPr>
              <a:defRPr sz="1980"/>
            </a:lvl4pPr>
            <a:lvl5pPr>
              <a:defRPr sz="1980"/>
            </a:lvl5pPr>
            <a:lvl6pPr>
              <a:defRPr sz="1980"/>
            </a:lvl6pPr>
            <a:lvl7pPr>
              <a:defRPr sz="1980"/>
            </a:lvl7pPr>
            <a:lvl8pPr>
              <a:defRPr sz="1980"/>
            </a:lvl8pPr>
            <a:lvl9pPr>
              <a:defRPr sz="198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996B9ECF-3235-4F49-978F-C49DA2001DC7}" type="datetimeFigureOut">
              <a:rPr lang="en-US" smtClean="0"/>
              <a:pPr/>
              <a:t>7/1/2019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A82CEAC-4BCB-6544-B75A-5A3ABC6ACC09}" type="slidenum">
              <a:rPr lang="en-US" smtClean="0"/>
              <a:pPr/>
              <a:t>‹#›</a:t>
            </a:fld>
            <a:endParaRPr lang="en-US"/>
          </a:p>
        </p:txBody>
      </p:sp>
    </p:spTree>
    <p:extLst>
      <p:ext uri="{BB962C8B-B14F-4D97-AF65-F5344CB8AC3E}">
        <p14:creationId xmlns:p14="http://schemas.microsoft.com/office/powerpoint/2010/main" val="149627651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388620" y="2251499"/>
            <a:ext cx="3434160" cy="938318"/>
          </a:xfrm>
        </p:spPr>
        <p:txBody>
          <a:bodyPr anchor="b"/>
          <a:lstStyle>
            <a:lvl1pPr marL="0" indent="0">
              <a:buNone/>
              <a:defRPr sz="2640" b="1"/>
            </a:lvl1pPr>
            <a:lvl2pPr marL="502920" indent="0">
              <a:buNone/>
              <a:defRPr sz="2200" b="1"/>
            </a:lvl2pPr>
            <a:lvl3pPr marL="1005840" indent="0">
              <a:buNone/>
              <a:defRPr sz="1980" b="1"/>
            </a:lvl3pPr>
            <a:lvl4pPr marL="1508760" indent="0">
              <a:buNone/>
              <a:defRPr sz="1760" b="1"/>
            </a:lvl4pPr>
            <a:lvl5pPr marL="2011680" indent="0">
              <a:buNone/>
              <a:defRPr sz="1760" b="1"/>
            </a:lvl5pPr>
            <a:lvl6pPr marL="2514600" indent="0">
              <a:buNone/>
              <a:defRPr sz="1760" b="1"/>
            </a:lvl6pPr>
            <a:lvl7pPr marL="3017520" indent="0">
              <a:buNone/>
              <a:defRPr sz="1760" b="1"/>
            </a:lvl7pPr>
            <a:lvl8pPr marL="3520440" indent="0">
              <a:buNone/>
              <a:defRPr sz="1760" b="1"/>
            </a:lvl8pPr>
            <a:lvl9pPr marL="4023360" indent="0">
              <a:buNone/>
              <a:defRPr sz="1760" b="1"/>
            </a:lvl9pPr>
          </a:lstStyle>
          <a:p>
            <a:pPr lvl="0"/>
            <a:r>
              <a:rPr lang="en-US"/>
              <a:t>Click to edit Master text styles</a:t>
            </a:r>
          </a:p>
        </p:txBody>
      </p:sp>
      <p:sp>
        <p:nvSpPr>
          <p:cNvPr id="4" name="Content Placeholder 3"/>
          <p:cNvSpPr>
            <a:spLocks noGrp="1"/>
          </p:cNvSpPr>
          <p:nvPr>
            <p:ph sz="half" idx="2"/>
          </p:nvPr>
        </p:nvSpPr>
        <p:spPr>
          <a:xfrm>
            <a:off x="388620" y="3189817"/>
            <a:ext cx="3434160" cy="5795222"/>
          </a:xfrm>
        </p:spPr>
        <p:txBody>
          <a:bodyPr/>
          <a:lstStyle>
            <a:lvl1pPr>
              <a:defRPr sz="2640"/>
            </a:lvl1pPr>
            <a:lvl2pPr>
              <a:defRPr sz="2200"/>
            </a:lvl2pPr>
            <a:lvl3pPr>
              <a:defRPr sz="1980"/>
            </a:lvl3pPr>
            <a:lvl4pPr>
              <a:defRPr sz="1760"/>
            </a:lvl4pPr>
            <a:lvl5pPr>
              <a:defRPr sz="1760"/>
            </a:lvl5pPr>
            <a:lvl6pPr>
              <a:defRPr sz="1760"/>
            </a:lvl6pPr>
            <a:lvl7pPr>
              <a:defRPr sz="1760"/>
            </a:lvl7pPr>
            <a:lvl8pPr>
              <a:defRPr sz="1760"/>
            </a:lvl8pPr>
            <a:lvl9pPr>
              <a:defRPr sz="176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3948272" y="2251499"/>
            <a:ext cx="3435508" cy="938318"/>
          </a:xfrm>
        </p:spPr>
        <p:txBody>
          <a:bodyPr anchor="b"/>
          <a:lstStyle>
            <a:lvl1pPr marL="0" indent="0">
              <a:buNone/>
              <a:defRPr sz="2640" b="1"/>
            </a:lvl1pPr>
            <a:lvl2pPr marL="502920" indent="0">
              <a:buNone/>
              <a:defRPr sz="2200" b="1"/>
            </a:lvl2pPr>
            <a:lvl3pPr marL="1005840" indent="0">
              <a:buNone/>
              <a:defRPr sz="1980" b="1"/>
            </a:lvl3pPr>
            <a:lvl4pPr marL="1508760" indent="0">
              <a:buNone/>
              <a:defRPr sz="1760" b="1"/>
            </a:lvl4pPr>
            <a:lvl5pPr marL="2011680" indent="0">
              <a:buNone/>
              <a:defRPr sz="1760" b="1"/>
            </a:lvl5pPr>
            <a:lvl6pPr marL="2514600" indent="0">
              <a:buNone/>
              <a:defRPr sz="1760" b="1"/>
            </a:lvl6pPr>
            <a:lvl7pPr marL="3017520" indent="0">
              <a:buNone/>
              <a:defRPr sz="1760" b="1"/>
            </a:lvl7pPr>
            <a:lvl8pPr marL="3520440" indent="0">
              <a:buNone/>
              <a:defRPr sz="1760" b="1"/>
            </a:lvl8pPr>
            <a:lvl9pPr marL="4023360" indent="0">
              <a:buNone/>
              <a:defRPr sz="1760" b="1"/>
            </a:lvl9pPr>
          </a:lstStyle>
          <a:p>
            <a:pPr lvl="0"/>
            <a:r>
              <a:rPr lang="en-US"/>
              <a:t>Click to edit Master text styles</a:t>
            </a:r>
          </a:p>
        </p:txBody>
      </p:sp>
      <p:sp>
        <p:nvSpPr>
          <p:cNvPr id="6" name="Content Placeholder 5"/>
          <p:cNvSpPr>
            <a:spLocks noGrp="1"/>
          </p:cNvSpPr>
          <p:nvPr>
            <p:ph sz="quarter" idx="4"/>
          </p:nvPr>
        </p:nvSpPr>
        <p:spPr>
          <a:xfrm>
            <a:off x="3948272" y="3189817"/>
            <a:ext cx="3435508" cy="5795222"/>
          </a:xfrm>
        </p:spPr>
        <p:txBody>
          <a:bodyPr/>
          <a:lstStyle>
            <a:lvl1pPr>
              <a:defRPr sz="2640"/>
            </a:lvl1pPr>
            <a:lvl2pPr>
              <a:defRPr sz="2200"/>
            </a:lvl2pPr>
            <a:lvl3pPr>
              <a:defRPr sz="1980"/>
            </a:lvl3pPr>
            <a:lvl4pPr>
              <a:defRPr sz="1760"/>
            </a:lvl4pPr>
            <a:lvl5pPr>
              <a:defRPr sz="1760"/>
            </a:lvl5pPr>
            <a:lvl6pPr>
              <a:defRPr sz="1760"/>
            </a:lvl6pPr>
            <a:lvl7pPr>
              <a:defRPr sz="1760"/>
            </a:lvl7pPr>
            <a:lvl8pPr>
              <a:defRPr sz="1760"/>
            </a:lvl8pPr>
            <a:lvl9pPr>
              <a:defRPr sz="176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996B9ECF-3235-4F49-978F-C49DA2001DC7}" type="datetimeFigureOut">
              <a:rPr lang="en-US" smtClean="0"/>
              <a:pPr/>
              <a:t>7/1/2019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A82CEAC-4BCB-6544-B75A-5A3ABC6ACC09}" type="slidenum">
              <a:rPr lang="en-US" smtClean="0"/>
              <a:pPr/>
              <a:t>‹#›</a:t>
            </a:fld>
            <a:endParaRPr lang="en-US"/>
          </a:p>
        </p:txBody>
      </p:sp>
    </p:spTree>
    <p:extLst>
      <p:ext uri="{BB962C8B-B14F-4D97-AF65-F5344CB8AC3E}">
        <p14:creationId xmlns:p14="http://schemas.microsoft.com/office/powerpoint/2010/main" val="263106101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996B9ECF-3235-4F49-978F-C49DA2001DC7}" type="datetimeFigureOut">
              <a:rPr lang="en-US" smtClean="0"/>
              <a:pPr/>
              <a:t>7/1/2019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A82CEAC-4BCB-6544-B75A-5A3ABC6ACC09}" type="slidenum">
              <a:rPr lang="en-US" smtClean="0"/>
              <a:pPr/>
              <a:t>‹#›</a:t>
            </a:fld>
            <a:endParaRPr lang="en-US"/>
          </a:p>
        </p:txBody>
      </p:sp>
    </p:spTree>
    <p:extLst>
      <p:ext uri="{BB962C8B-B14F-4D97-AF65-F5344CB8AC3E}">
        <p14:creationId xmlns:p14="http://schemas.microsoft.com/office/powerpoint/2010/main" val="238207900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96B9ECF-3235-4F49-978F-C49DA2001DC7}" type="datetimeFigureOut">
              <a:rPr lang="en-US" smtClean="0"/>
              <a:pPr/>
              <a:t>7/1/2019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A82CEAC-4BCB-6544-B75A-5A3ABC6ACC09}" type="slidenum">
              <a:rPr lang="en-US" smtClean="0"/>
              <a:pPr/>
              <a:t>‹#›</a:t>
            </a:fld>
            <a:endParaRPr lang="en-US"/>
          </a:p>
        </p:txBody>
      </p:sp>
    </p:spTree>
    <p:extLst>
      <p:ext uri="{BB962C8B-B14F-4D97-AF65-F5344CB8AC3E}">
        <p14:creationId xmlns:p14="http://schemas.microsoft.com/office/powerpoint/2010/main" val="211868612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88621" y="400474"/>
            <a:ext cx="2557066" cy="1704340"/>
          </a:xfrm>
        </p:spPr>
        <p:txBody>
          <a:bodyPr anchor="b"/>
          <a:lstStyle>
            <a:lvl1pPr algn="l">
              <a:defRPr sz="2200" b="1"/>
            </a:lvl1pPr>
          </a:lstStyle>
          <a:p>
            <a:r>
              <a:rPr lang="en-US"/>
              <a:t>Click to edit Master title style</a:t>
            </a:r>
          </a:p>
        </p:txBody>
      </p:sp>
      <p:sp>
        <p:nvSpPr>
          <p:cNvPr id="3" name="Content Placeholder 2"/>
          <p:cNvSpPr>
            <a:spLocks noGrp="1"/>
          </p:cNvSpPr>
          <p:nvPr>
            <p:ph idx="1"/>
          </p:nvPr>
        </p:nvSpPr>
        <p:spPr>
          <a:xfrm>
            <a:off x="3038793" y="400474"/>
            <a:ext cx="4344988" cy="8584566"/>
          </a:xfrm>
        </p:spPr>
        <p:txBody>
          <a:bodyPr/>
          <a:lstStyle>
            <a:lvl1pPr>
              <a:defRPr sz="3520"/>
            </a:lvl1pPr>
            <a:lvl2pPr>
              <a:defRPr sz="3080"/>
            </a:lvl2pPr>
            <a:lvl3pPr>
              <a:defRPr sz="2640"/>
            </a:lvl3pPr>
            <a:lvl4pPr>
              <a:defRPr sz="2200"/>
            </a:lvl4pPr>
            <a:lvl5pPr>
              <a:defRPr sz="2200"/>
            </a:lvl5pPr>
            <a:lvl6pPr>
              <a:defRPr sz="2200"/>
            </a:lvl6pPr>
            <a:lvl7pPr>
              <a:defRPr sz="2200"/>
            </a:lvl7pPr>
            <a:lvl8pPr>
              <a:defRPr sz="2200"/>
            </a:lvl8pPr>
            <a:lvl9pPr>
              <a:defRPr sz="2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388621" y="2104814"/>
            <a:ext cx="2557066" cy="6880226"/>
          </a:xfrm>
        </p:spPr>
        <p:txBody>
          <a:bodyPr/>
          <a:lstStyle>
            <a:lvl1pPr marL="0" indent="0">
              <a:buNone/>
              <a:defRPr sz="1540"/>
            </a:lvl1pPr>
            <a:lvl2pPr marL="502920" indent="0">
              <a:buNone/>
              <a:defRPr sz="1320"/>
            </a:lvl2pPr>
            <a:lvl3pPr marL="1005840" indent="0">
              <a:buNone/>
              <a:defRPr sz="1100"/>
            </a:lvl3pPr>
            <a:lvl4pPr marL="1508760" indent="0">
              <a:buNone/>
              <a:defRPr sz="990"/>
            </a:lvl4pPr>
            <a:lvl5pPr marL="2011680" indent="0">
              <a:buNone/>
              <a:defRPr sz="990"/>
            </a:lvl5pPr>
            <a:lvl6pPr marL="2514600" indent="0">
              <a:buNone/>
              <a:defRPr sz="990"/>
            </a:lvl6pPr>
            <a:lvl7pPr marL="3017520" indent="0">
              <a:buNone/>
              <a:defRPr sz="990"/>
            </a:lvl7pPr>
            <a:lvl8pPr marL="3520440" indent="0">
              <a:buNone/>
              <a:defRPr sz="990"/>
            </a:lvl8pPr>
            <a:lvl9pPr marL="4023360" indent="0">
              <a:buNone/>
              <a:defRPr sz="990"/>
            </a:lvl9pPr>
          </a:lstStyle>
          <a:p>
            <a:pPr lvl="0"/>
            <a:r>
              <a:rPr lang="en-US"/>
              <a:t>Click to edit Master text styles</a:t>
            </a:r>
          </a:p>
        </p:txBody>
      </p:sp>
      <p:sp>
        <p:nvSpPr>
          <p:cNvPr id="5" name="Date Placeholder 4"/>
          <p:cNvSpPr>
            <a:spLocks noGrp="1"/>
          </p:cNvSpPr>
          <p:nvPr>
            <p:ph type="dt" sz="half" idx="10"/>
          </p:nvPr>
        </p:nvSpPr>
        <p:spPr/>
        <p:txBody>
          <a:bodyPr/>
          <a:lstStyle/>
          <a:p>
            <a:fld id="{996B9ECF-3235-4F49-978F-C49DA2001DC7}" type="datetimeFigureOut">
              <a:rPr lang="en-US" smtClean="0"/>
              <a:pPr/>
              <a:t>7/1/2019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A82CEAC-4BCB-6544-B75A-5A3ABC6ACC09}" type="slidenum">
              <a:rPr lang="en-US" smtClean="0"/>
              <a:pPr/>
              <a:t>‹#›</a:t>
            </a:fld>
            <a:endParaRPr lang="en-US"/>
          </a:p>
        </p:txBody>
      </p:sp>
    </p:spTree>
    <p:extLst>
      <p:ext uri="{BB962C8B-B14F-4D97-AF65-F5344CB8AC3E}">
        <p14:creationId xmlns:p14="http://schemas.microsoft.com/office/powerpoint/2010/main" val="145356528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523445" y="7040881"/>
            <a:ext cx="4663440" cy="831216"/>
          </a:xfrm>
        </p:spPr>
        <p:txBody>
          <a:bodyPr anchor="b"/>
          <a:lstStyle>
            <a:lvl1pPr algn="l">
              <a:defRPr sz="2200" b="1"/>
            </a:lvl1pPr>
          </a:lstStyle>
          <a:p>
            <a:r>
              <a:rPr lang="en-US"/>
              <a:t>Click to edit Master title style</a:t>
            </a:r>
          </a:p>
        </p:txBody>
      </p:sp>
      <p:sp>
        <p:nvSpPr>
          <p:cNvPr id="3" name="Picture Placeholder 2"/>
          <p:cNvSpPr>
            <a:spLocks noGrp="1"/>
          </p:cNvSpPr>
          <p:nvPr>
            <p:ph type="pic" idx="1"/>
          </p:nvPr>
        </p:nvSpPr>
        <p:spPr>
          <a:xfrm>
            <a:off x="1523445" y="898736"/>
            <a:ext cx="4663440" cy="6035040"/>
          </a:xfrm>
        </p:spPr>
        <p:txBody>
          <a:bodyPr/>
          <a:lstStyle>
            <a:lvl1pPr marL="0" indent="0">
              <a:buNone/>
              <a:defRPr sz="3520"/>
            </a:lvl1pPr>
            <a:lvl2pPr marL="502920" indent="0">
              <a:buNone/>
              <a:defRPr sz="3080"/>
            </a:lvl2pPr>
            <a:lvl3pPr marL="1005840" indent="0">
              <a:buNone/>
              <a:defRPr sz="2640"/>
            </a:lvl3pPr>
            <a:lvl4pPr marL="1508760" indent="0">
              <a:buNone/>
              <a:defRPr sz="2200"/>
            </a:lvl4pPr>
            <a:lvl5pPr marL="2011680" indent="0">
              <a:buNone/>
              <a:defRPr sz="2200"/>
            </a:lvl5pPr>
            <a:lvl6pPr marL="2514600" indent="0">
              <a:buNone/>
              <a:defRPr sz="2200"/>
            </a:lvl6pPr>
            <a:lvl7pPr marL="3017520" indent="0">
              <a:buNone/>
              <a:defRPr sz="2200"/>
            </a:lvl7pPr>
            <a:lvl8pPr marL="3520440" indent="0">
              <a:buNone/>
              <a:defRPr sz="2200"/>
            </a:lvl8pPr>
            <a:lvl9pPr marL="4023360" indent="0">
              <a:buNone/>
              <a:defRPr sz="2200"/>
            </a:lvl9pPr>
          </a:lstStyle>
          <a:p>
            <a:r>
              <a:rPr lang="en-US"/>
              <a:t>Drag picture to placeholder or click icon to add</a:t>
            </a:r>
          </a:p>
        </p:txBody>
      </p:sp>
      <p:sp>
        <p:nvSpPr>
          <p:cNvPr id="4" name="Text Placeholder 3"/>
          <p:cNvSpPr>
            <a:spLocks noGrp="1"/>
          </p:cNvSpPr>
          <p:nvPr>
            <p:ph type="body" sz="half" idx="2"/>
          </p:nvPr>
        </p:nvSpPr>
        <p:spPr>
          <a:xfrm>
            <a:off x="1523445" y="7872097"/>
            <a:ext cx="4663440" cy="1180464"/>
          </a:xfrm>
        </p:spPr>
        <p:txBody>
          <a:bodyPr/>
          <a:lstStyle>
            <a:lvl1pPr marL="0" indent="0">
              <a:buNone/>
              <a:defRPr sz="1540"/>
            </a:lvl1pPr>
            <a:lvl2pPr marL="502920" indent="0">
              <a:buNone/>
              <a:defRPr sz="1320"/>
            </a:lvl2pPr>
            <a:lvl3pPr marL="1005840" indent="0">
              <a:buNone/>
              <a:defRPr sz="1100"/>
            </a:lvl3pPr>
            <a:lvl4pPr marL="1508760" indent="0">
              <a:buNone/>
              <a:defRPr sz="990"/>
            </a:lvl4pPr>
            <a:lvl5pPr marL="2011680" indent="0">
              <a:buNone/>
              <a:defRPr sz="990"/>
            </a:lvl5pPr>
            <a:lvl6pPr marL="2514600" indent="0">
              <a:buNone/>
              <a:defRPr sz="990"/>
            </a:lvl6pPr>
            <a:lvl7pPr marL="3017520" indent="0">
              <a:buNone/>
              <a:defRPr sz="990"/>
            </a:lvl7pPr>
            <a:lvl8pPr marL="3520440" indent="0">
              <a:buNone/>
              <a:defRPr sz="990"/>
            </a:lvl8pPr>
            <a:lvl9pPr marL="4023360" indent="0">
              <a:buNone/>
              <a:defRPr sz="990"/>
            </a:lvl9pPr>
          </a:lstStyle>
          <a:p>
            <a:pPr lvl="0"/>
            <a:r>
              <a:rPr lang="en-US"/>
              <a:t>Click to edit Master text styles</a:t>
            </a:r>
          </a:p>
        </p:txBody>
      </p:sp>
      <p:sp>
        <p:nvSpPr>
          <p:cNvPr id="5" name="Date Placeholder 4"/>
          <p:cNvSpPr>
            <a:spLocks noGrp="1"/>
          </p:cNvSpPr>
          <p:nvPr>
            <p:ph type="dt" sz="half" idx="10"/>
          </p:nvPr>
        </p:nvSpPr>
        <p:spPr/>
        <p:txBody>
          <a:bodyPr/>
          <a:lstStyle/>
          <a:p>
            <a:fld id="{996B9ECF-3235-4F49-978F-C49DA2001DC7}" type="datetimeFigureOut">
              <a:rPr lang="en-US" smtClean="0"/>
              <a:pPr/>
              <a:t>7/1/2019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A82CEAC-4BCB-6544-B75A-5A3ABC6ACC09}" type="slidenum">
              <a:rPr lang="en-US" smtClean="0"/>
              <a:pPr/>
              <a:t>‹#›</a:t>
            </a:fld>
            <a:endParaRPr lang="en-US"/>
          </a:p>
        </p:txBody>
      </p:sp>
    </p:spTree>
    <p:extLst>
      <p:ext uri="{BB962C8B-B14F-4D97-AF65-F5344CB8AC3E}">
        <p14:creationId xmlns:p14="http://schemas.microsoft.com/office/powerpoint/2010/main" val="200760217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8620" y="402802"/>
            <a:ext cx="6995160" cy="16764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388620" y="2346962"/>
            <a:ext cx="6995160" cy="6638079"/>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388620" y="9322648"/>
            <a:ext cx="1813560" cy="535516"/>
          </a:xfrm>
          <a:prstGeom prst="rect">
            <a:avLst/>
          </a:prstGeom>
        </p:spPr>
        <p:txBody>
          <a:bodyPr vert="horz" lIns="91440" tIns="45720" rIns="91440" bIns="45720" rtlCol="0" anchor="ctr"/>
          <a:lstStyle>
            <a:lvl1pPr algn="l">
              <a:defRPr sz="1320">
                <a:solidFill>
                  <a:schemeClr val="tx1">
                    <a:tint val="75000"/>
                  </a:schemeClr>
                </a:solidFill>
              </a:defRPr>
            </a:lvl1pPr>
          </a:lstStyle>
          <a:p>
            <a:fld id="{996B9ECF-3235-4F49-978F-C49DA2001DC7}" type="datetimeFigureOut">
              <a:rPr lang="en-US" smtClean="0"/>
              <a:pPr/>
              <a:t>7/1/2019</a:t>
            </a:fld>
            <a:endParaRPr lang="en-US"/>
          </a:p>
        </p:txBody>
      </p:sp>
      <p:sp>
        <p:nvSpPr>
          <p:cNvPr id="5" name="Footer Placeholder 4"/>
          <p:cNvSpPr>
            <a:spLocks noGrp="1"/>
          </p:cNvSpPr>
          <p:nvPr>
            <p:ph type="ftr" sz="quarter" idx="3"/>
          </p:nvPr>
        </p:nvSpPr>
        <p:spPr>
          <a:xfrm>
            <a:off x="2655570" y="9322648"/>
            <a:ext cx="2461260" cy="535516"/>
          </a:xfrm>
          <a:prstGeom prst="rect">
            <a:avLst/>
          </a:prstGeom>
        </p:spPr>
        <p:txBody>
          <a:bodyPr vert="horz" lIns="91440" tIns="45720" rIns="91440" bIns="45720" rtlCol="0" anchor="ctr"/>
          <a:lstStyle>
            <a:lvl1pPr algn="ctr">
              <a:defRPr sz="132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5570220" y="9322648"/>
            <a:ext cx="1813560" cy="535516"/>
          </a:xfrm>
          <a:prstGeom prst="rect">
            <a:avLst/>
          </a:prstGeom>
        </p:spPr>
        <p:txBody>
          <a:bodyPr vert="horz" lIns="91440" tIns="45720" rIns="91440" bIns="45720" rtlCol="0" anchor="ctr"/>
          <a:lstStyle>
            <a:lvl1pPr algn="r">
              <a:defRPr sz="1320">
                <a:solidFill>
                  <a:schemeClr val="tx1">
                    <a:tint val="75000"/>
                  </a:schemeClr>
                </a:solidFill>
              </a:defRPr>
            </a:lvl1pPr>
          </a:lstStyle>
          <a:p>
            <a:fld id="{0A82CEAC-4BCB-6544-B75A-5A3ABC6ACC09}" type="slidenum">
              <a:rPr lang="en-US" smtClean="0"/>
              <a:pPr/>
              <a:t>‹#›</a:t>
            </a:fld>
            <a:endParaRPr lang="en-US"/>
          </a:p>
        </p:txBody>
      </p:sp>
    </p:spTree>
    <p:extLst>
      <p:ext uri="{BB962C8B-B14F-4D97-AF65-F5344CB8AC3E}">
        <p14:creationId xmlns:p14="http://schemas.microsoft.com/office/powerpoint/2010/main" val="1128899074"/>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defTabSz="502920" rtl="0" eaLnBrk="1" latinLnBrk="0" hangingPunct="1">
        <a:spcBef>
          <a:spcPct val="0"/>
        </a:spcBef>
        <a:buNone/>
        <a:defRPr sz="4840" kern="1200">
          <a:solidFill>
            <a:schemeClr val="tx1"/>
          </a:solidFill>
          <a:latin typeface="+mj-lt"/>
          <a:ea typeface="+mj-ea"/>
          <a:cs typeface="+mj-cs"/>
        </a:defRPr>
      </a:lvl1pPr>
    </p:titleStyle>
    <p:bodyStyle>
      <a:lvl1pPr marL="377190" indent="-377190" algn="l" defTabSz="502920" rtl="0" eaLnBrk="1" latinLnBrk="0" hangingPunct="1">
        <a:spcBef>
          <a:spcPct val="20000"/>
        </a:spcBef>
        <a:buFont typeface="Arial"/>
        <a:buChar char="•"/>
        <a:defRPr sz="3520" kern="1200">
          <a:solidFill>
            <a:schemeClr val="tx1"/>
          </a:solidFill>
          <a:latin typeface="+mn-lt"/>
          <a:ea typeface="+mn-ea"/>
          <a:cs typeface="+mn-cs"/>
        </a:defRPr>
      </a:lvl1pPr>
      <a:lvl2pPr marL="817245" indent="-314325" algn="l" defTabSz="502920" rtl="0" eaLnBrk="1" latinLnBrk="0" hangingPunct="1">
        <a:spcBef>
          <a:spcPct val="20000"/>
        </a:spcBef>
        <a:buFont typeface="Arial"/>
        <a:buChar char="–"/>
        <a:defRPr sz="3080" kern="1200">
          <a:solidFill>
            <a:schemeClr val="tx1"/>
          </a:solidFill>
          <a:latin typeface="+mn-lt"/>
          <a:ea typeface="+mn-ea"/>
          <a:cs typeface="+mn-cs"/>
        </a:defRPr>
      </a:lvl2pPr>
      <a:lvl3pPr marL="1257300" indent="-251460" algn="l" defTabSz="502920" rtl="0" eaLnBrk="1" latinLnBrk="0" hangingPunct="1">
        <a:spcBef>
          <a:spcPct val="20000"/>
        </a:spcBef>
        <a:buFont typeface="Arial"/>
        <a:buChar char="•"/>
        <a:defRPr sz="2640" kern="1200">
          <a:solidFill>
            <a:schemeClr val="tx1"/>
          </a:solidFill>
          <a:latin typeface="+mn-lt"/>
          <a:ea typeface="+mn-ea"/>
          <a:cs typeface="+mn-cs"/>
        </a:defRPr>
      </a:lvl3pPr>
      <a:lvl4pPr marL="1760220" indent="-251460" algn="l" defTabSz="502920" rtl="0" eaLnBrk="1" latinLnBrk="0" hangingPunct="1">
        <a:spcBef>
          <a:spcPct val="20000"/>
        </a:spcBef>
        <a:buFont typeface="Arial"/>
        <a:buChar char="–"/>
        <a:defRPr sz="2200" kern="1200">
          <a:solidFill>
            <a:schemeClr val="tx1"/>
          </a:solidFill>
          <a:latin typeface="+mn-lt"/>
          <a:ea typeface="+mn-ea"/>
          <a:cs typeface="+mn-cs"/>
        </a:defRPr>
      </a:lvl4pPr>
      <a:lvl5pPr marL="2263140" indent="-251460" algn="l" defTabSz="502920" rtl="0" eaLnBrk="1" latinLnBrk="0" hangingPunct="1">
        <a:spcBef>
          <a:spcPct val="20000"/>
        </a:spcBef>
        <a:buFont typeface="Arial"/>
        <a:buChar char="»"/>
        <a:defRPr sz="2200" kern="1200">
          <a:solidFill>
            <a:schemeClr val="tx1"/>
          </a:solidFill>
          <a:latin typeface="+mn-lt"/>
          <a:ea typeface="+mn-ea"/>
          <a:cs typeface="+mn-cs"/>
        </a:defRPr>
      </a:lvl5pPr>
      <a:lvl6pPr marL="2766060" indent="-251460" algn="l" defTabSz="502920" rtl="0" eaLnBrk="1" latinLnBrk="0" hangingPunct="1">
        <a:spcBef>
          <a:spcPct val="20000"/>
        </a:spcBef>
        <a:buFont typeface="Arial"/>
        <a:buChar char="•"/>
        <a:defRPr sz="2200" kern="1200">
          <a:solidFill>
            <a:schemeClr val="tx1"/>
          </a:solidFill>
          <a:latin typeface="+mn-lt"/>
          <a:ea typeface="+mn-ea"/>
          <a:cs typeface="+mn-cs"/>
        </a:defRPr>
      </a:lvl6pPr>
      <a:lvl7pPr marL="3268980" indent="-251460" algn="l" defTabSz="502920" rtl="0" eaLnBrk="1" latinLnBrk="0" hangingPunct="1">
        <a:spcBef>
          <a:spcPct val="20000"/>
        </a:spcBef>
        <a:buFont typeface="Arial"/>
        <a:buChar char="•"/>
        <a:defRPr sz="2200" kern="1200">
          <a:solidFill>
            <a:schemeClr val="tx1"/>
          </a:solidFill>
          <a:latin typeface="+mn-lt"/>
          <a:ea typeface="+mn-ea"/>
          <a:cs typeface="+mn-cs"/>
        </a:defRPr>
      </a:lvl7pPr>
      <a:lvl8pPr marL="3771900" indent="-251460" algn="l" defTabSz="502920" rtl="0" eaLnBrk="1" latinLnBrk="0" hangingPunct="1">
        <a:spcBef>
          <a:spcPct val="20000"/>
        </a:spcBef>
        <a:buFont typeface="Arial"/>
        <a:buChar char="•"/>
        <a:defRPr sz="2200" kern="1200">
          <a:solidFill>
            <a:schemeClr val="tx1"/>
          </a:solidFill>
          <a:latin typeface="+mn-lt"/>
          <a:ea typeface="+mn-ea"/>
          <a:cs typeface="+mn-cs"/>
        </a:defRPr>
      </a:lvl8pPr>
      <a:lvl9pPr marL="4274820" indent="-251460" algn="l" defTabSz="502920" rtl="0" eaLnBrk="1" latinLnBrk="0" hangingPunct="1">
        <a:spcBef>
          <a:spcPct val="20000"/>
        </a:spcBef>
        <a:buFont typeface="Arial"/>
        <a:buChar char="•"/>
        <a:defRPr sz="2200" kern="1200">
          <a:solidFill>
            <a:schemeClr val="tx1"/>
          </a:solidFill>
          <a:latin typeface="+mn-lt"/>
          <a:ea typeface="+mn-ea"/>
          <a:cs typeface="+mn-cs"/>
        </a:defRPr>
      </a:lvl9pPr>
    </p:bodyStyle>
    <p:otherStyle>
      <a:defPPr>
        <a:defRPr lang="en-US"/>
      </a:defPPr>
      <a:lvl1pPr marL="0" algn="l" defTabSz="502920" rtl="0" eaLnBrk="1" latinLnBrk="0" hangingPunct="1">
        <a:defRPr sz="1980" kern="1200">
          <a:solidFill>
            <a:schemeClr val="tx1"/>
          </a:solidFill>
          <a:latin typeface="+mn-lt"/>
          <a:ea typeface="+mn-ea"/>
          <a:cs typeface="+mn-cs"/>
        </a:defRPr>
      </a:lvl1pPr>
      <a:lvl2pPr marL="502920" algn="l" defTabSz="502920" rtl="0" eaLnBrk="1" latinLnBrk="0" hangingPunct="1">
        <a:defRPr sz="1980" kern="1200">
          <a:solidFill>
            <a:schemeClr val="tx1"/>
          </a:solidFill>
          <a:latin typeface="+mn-lt"/>
          <a:ea typeface="+mn-ea"/>
          <a:cs typeface="+mn-cs"/>
        </a:defRPr>
      </a:lvl2pPr>
      <a:lvl3pPr marL="1005840" algn="l" defTabSz="502920" rtl="0" eaLnBrk="1" latinLnBrk="0" hangingPunct="1">
        <a:defRPr sz="1980" kern="1200">
          <a:solidFill>
            <a:schemeClr val="tx1"/>
          </a:solidFill>
          <a:latin typeface="+mn-lt"/>
          <a:ea typeface="+mn-ea"/>
          <a:cs typeface="+mn-cs"/>
        </a:defRPr>
      </a:lvl3pPr>
      <a:lvl4pPr marL="1508760" algn="l" defTabSz="502920" rtl="0" eaLnBrk="1" latinLnBrk="0" hangingPunct="1">
        <a:defRPr sz="1980" kern="1200">
          <a:solidFill>
            <a:schemeClr val="tx1"/>
          </a:solidFill>
          <a:latin typeface="+mn-lt"/>
          <a:ea typeface="+mn-ea"/>
          <a:cs typeface="+mn-cs"/>
        </a:defRPr>
      </a:lvl4pPr>
      <a:lvl5pPr marL="2011680" algn="l" defTabSz="502920" rtl="0" eaLnBrk="1" latinLnBrk="0" hangingPunct="1">
        <a:defRPr sz="1980" kern="1200">
          <a:solidFill>
            <a:schemeClr val="tx1"/>
          </a:solidFill>
          <a:latin typeface="+mn-lt"/>
          <a:ea typeface="+mn-ea"/>
          <a:cs typeface="+mn-cs"/>
        </a:defRPr>
      </a:lvl5pPr>
      <a:lvl6pPr marL="2514600" algn="l" defTabSz="502920" rtl="0" eaLnBrk="1" latinLnBrk="0" hangingPunct="1">
        <a:defRPr sz="1980" kern="1200">
          <a:solidFill>
            <a:schemeClr val="tx1"/>
          </a:solidFill>
          <a:latin typeface="+mn-lt"/>
          <a:ea typeface="+mn-ea"/>
          <a:cs typeface="+mn-cs"/>
        </a:defRPr>
      </a:lvl6pPr>
      <a:lvl7pPr marL="3017520" algn="l" defTabSz="502920" rtl="0" eaLnBrk="1" latinLnBrk="0" hangingPunct="1">
        <a:defRPr sz="1980" kern="1200">
          <a:solidFill>
            <a:schemeClr val="tx1"/>
          </a:solidFill>
          <a:latin typeface="+mn-lt"/>
          <a:ea typeface="+mn-ea"/>
          <a:cs typeface="+mn-cs"/>
        </a:defRPr>
      </a:lvl7pPr>
      <a:lvl8pPr marL="3520440" algn="l" defTabSz="502920" rtl="0" eaLnBrk="1" latinLnBrk="0" hangingPunct="1">
        <a:defRPr sz="1980" kern="1200">
          <a:solidFill>
            <a:schemeClr val="tx1"/>
          </a:solidFill>
          <a:latin typeface="+mn-lt"/>
          <a:ea typeface="+mn-ea"/>
          <a:cs typeface="+mn-cs"/>
        </a:defRPr>
      </a:lvl8pPr>
      <a:lvl9pPr marL="4023360" algn="l" defTabSz="502920" rtl="0" eaLnBrk="1" latinLnBrk="0" hangingPunct="1">
        <a:defRPr sz="198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a:extLst>
              <a:ext uri="{FF2B5EF4-FFF2-40B4-BE49-F238E27FC236}">
                <a16:creationId xmlns="" xmlns:a16="http://schemas.microsoft.com/office/drawing/2014/main" id="{BDA5AD1B-2806-469C-A57F-B9C93CBA075E}"/>
              </a:ext>
            </a:extLst>
          </p:cNvPr>
          <p:cNvGraphicFramePr>
            <a:graphicFrameLocks noGrp="1"/>
          </p:cNvGraphicFramePr>
          <p:nvPr>
            <p:extLst>
              <p:ext uri="{D42A27DB-BD31-4B8C-83A1-F6EECF244321}">
                <p14:modId xmlns:p14="http://schemas.microsoft.com/office/powerpoint/2010/main" val="3470989769"/>
              </p:ext>
            </p:extLst>
          </p:nvPr>
        </p:nvGraphicFramePr>
        <p:xfrm>
          <a:off x="186478" y="369332"/>
          <a:ext cx="7376821" cy="1736882"/>
        </p:xfrm>
        <a:graphic>
          <a:graphicData uri="http://schemas.openxmlformats.org/drawingml/2006/table">
            <a:tbl>
              <a:tblPr/>
              <a:tblGrid>
                <a:gridCol w="982482">
                  <a:extLst>
                    <a:ext uri="{9D8B030D-6E8A-4147-A177-3AD203B41FA5}">
                      <a16:colId xmlns="" xmlns:a16="http://schemas.microsoft.com/office/drawing/2014/main" val="4242728867"/>
                    </a:ext>
                  </a:extLst>
                </a:gridCol>
                <a:gridCol w="478043">
                  <a:extLst>
                    <a:ext uri="{9D8B030D-6E8A-4147-A177-3AD203B41FA5}">
                      <a16:colId xmlns="" xmlns:a16="http://schemas.microsoft.com/office/drawing/2014/main" val="3963194450"/>
                    </a:ext>
                  </a:extLst>
                </a:gridCol>
                <a:gridCol w="478043">
                  <a:extLst>
                    <a:ext uri="{9D8B030D-6E8A-4147-A177-3AD203B41FA5}">
                      <a16:colId xmlns="" xmlns:a16="http://schemas.microsoft.com/office/drawing/2014/main" val="4205543920"/>
                    </a:ext>
                  </a:extLst>
                </a:gridCol>
                <a:gridCol w="478043">
                  <a:extLst>
                    <a:ext uri="{9D8B030D-6E8A-4147-A177-3AD203B41FA5}">
                      <a16:colId xmlns="" xmlns:a16="http://schemas.microsoft.com/office/drawing/2014/main" val="757980436"/>
                    </a:ext>
                  </a:extLst>
                </a:gridCol>
                <a:gridCol w="478043">
                  <a:extLst>
                    <a:ext uri="{9D8B030D-6E8A-4147-A177-3AD203B41FA5}">
                      <a16:colId xmlns="" xmlns:a16="http://schemas.microsoft.com/office/drawing/2014/main" val="3197499554"/>
                    </a:ext>
                  </a:extLst>
                </a:gridCol>
                <a:gridCol w="440303">
                  <a:extLst>
                    <a:ext uri="{9D8B030D-6E8A-4147-A177-3AD203B41FA5}">
                      <a16:colId xmlns="" xmlns:a16="http://schemas.microsoft.com/office/drawing/2014/main" val="1313558985"/>
                    </a:ext>
                  </a:extLst>
                </a:gridCol>
                <a:gridCol w="478043">
                  <a:extLst>
                    <a:ext uri="{9D8B030D-6E8A-4147-A177-3AD203B41FA5}">
                      <a16:colId xmlns="" xmlns:a16="http://schemas.microsoft.com/office/drawing/2014/main" val="3107464109"/>
                    </a:ext>
                  </a:extLst>
                </a:gridCol>
                <a:gridCol w="478043">
                  <a:extLst>
                    <a:ext uri="{9D8B030D-6E8A-4147-A177-3AD203B41FA5}">
                      <a16:colId xmlns="" xmlns:a16="http://schemas.microsoft.com/office/drawing/2014/main" val="1155326900"/>
                    </a:ext>
                  </a:extLst>
                </a:gridCol>
                <a:gridCol w="478043">
                  <a:extLst>
                    <a:ext uri="{9D8B030D-6E8A-4147-A177-3AD203B41FA5}">
                      <a16:colId xmlns="" xmlns:a16="http://schemas.microsoft.com/office/drawing/2014/main" val="36767677"/>
                    </a:ext>
                  </a:extLst>
                </a:gridCol>
                <a:gridCol w="440303">
                  <a:extLst>
                    <a:ext uri="{9D8B030D-6E8A-4147-A177-3AD203B41FA5}">
                      <a16:colId xmlns="" xmlns:a16="http://schemas.microsoft.com/office/drawing/2014/main" val="1908344246"/>
                    </a:ext>
                  </a:extLst>
                </a:gridCol>
                <a:gridCol w="440303">
                  <a:extLst>
                    <a:ext uri="{9D8B030D-6E8A-4147-A177-3AD203B41FA5}">
                      <a16:colId xmlns="" xmlns:a16="http://schemas.microsoft.com/office/drawing/2014/main" val="3332139303"/>
                    </a:ext>
                  </a:extLst>
                </a:gridCol>
                <a:gridCol w="440303">
                  <a:extLst>
                    <a:ext uri="{9D8B030D-6E8A-4147-A177-3AD203B41FA5}">
                      <a16:colId xmlns="" xmlns:a16="http://schemas.microsoft.com/office/drawing/2014/main" val="2562276913"/>
                    </a:ext>
                  </a:extLst>
                </a:gridCol>
                <a:gridCol w="440303">
                  <a:extLst>
                    <a:ext uri="{9D8B030D-6E8A-4147-A177-3AD203B41FA5}">
                      <a16:colId xmlns="" xmlns:a16="http://schemas.microsoft.com/office/drawing/2014/main" val="342572029"/>
                    </a:ext>
                  </a:extLst>
                </a:gridCol>
                <a:gridCol w="406220">
                  <a:extLst>
                    <a:ext uri="{9D8B030D-6E8A-4147-A177-3AD203B41FA5}">
                      <a16:colId xmlns="" xmlns:a16="http://schemas.microsoft.com/office/drawing/2014/main" val="4092380130"/>
                    </a:ext>
                  </a:extLst>
                </a:gridCol>
                <a:gridCol w="440303">
                  <a:extLst>
                    <a:ext uri="{9D8B030D-6E8A-4147-A177-3AD203B41FA5}">
                      <a16:colId xmlns="" xmlns:a16="http://schemas.microsoft.com/office/drawing/2014/main" val="4118628479"/>
                    </a:ext>
                  </a:extLst>
                </a:gridCol>
              </a:tblGrid>
              <a:tr h="191423">
                <a:tc>
                  <a:txBody>
                    <a:bodyPr/>
                    <a:lstStyle/>
                    <a:p>
                      <a:pPr algn="ctr" fontAlgn="b"/>
                      <a:endParaRPr lang="en-US" sz="1000" b="1" i="0" u="none" strike="noStrike" dirty="0">
                        <a:solidFill>
                          <a:srgbClr val="000000"/>
                        </a:solidFill>
                        <a:effectLst/>
                        <a:latin typeface="Arial" panose="020B0604020202020204" pitchFamily="34" charset="0"/>
                      </a:endParaRPr>
                    </a:p>
                  </a:txBody>
                  <a:tcPr marL="9435" marR="9435" marT="9435" marB="0" anchor="b">
                    <a:lnL>
                      <a:noFill/>
                    </a:lnL>
                    <a:lnR>
                      <a:noFill/>
                    </a:lnR>
                    <a:lnT>
                      <a:noFill/>
                    </a:lnT>
                    <a:lnB>
                      <a:noFill/>
                    </a:lnB>
                  </a:tcPr>
                </a:tc>
                <a:tc>
                  <a:txBody>
                    <a:bodyPr/>
                    <a:lstStyle/>
                    <a:p>
                      <a:pPr algn="ctr" fontAlgn="b"/>
                      <a:r>
                        <a:rPr lang="en-US" sz="1000" b="1" i="0" u="none" strike="noStrike">
                          <a:solidFill>
                            <a:srgbClr val="000000"/>
                          </a:solidFill>
                          <a:effectLst/>
                          <a:latin typeface="Arial" panose="020B0604020202020204" pitchFamily="34" charset="0"/>
                        </a:rPr>
                        <a:t>KIRP</a:t>
                      </a:r>
                    </a:p>
                  </a:txBody>
                  <a:tcPr marL="9435" marR="9435" marT="9435" marB="0" anchor="b">
                    <a:lnL>
                      <a:noFill/>
                    </a:lnL>
                    <a:lnR>
                      <a:noFill/>
                    </a:lnR>
                    <a:lnT>
                      <a:noFill/>
                    </a:lnT>
                    <a:lnB>
                      <a:noFill/>
                    </a:lnB>
                  </a:tcPr>
                </a:tc>
                <a:tc>
                  <a:txBody>
                    <a:bodyPr/>
                    <a:lstStyle/>
                    <a:p>
                      <a:pPr algn="ctr" fontAlgn="b"/>
                      <a:r>
                        <a:rPr lang="en-US" sz="1000" b="1" i="0" u="none" strike="noStrike">
                          <a:solidFill>
                            <a:srgbClr val="000000"/>
                          </a:solidFill>
                          <a:effectLst/>
                          <a:latin typeface="Arial" panose="020B0604020202020204" pitchFamily="34" charset="0"/>
                        </a:rPr>
                        <a:t>SARC</a:t>
                      </a:r>
                    </a:p>
                  </a:txBody>
                  <a:tcPr marL="9435" marR="9435" marT="9435" marB="0" anchor="b">
                    <a:lnL>
                      <a:noFill/>
                    </a:lnL>
                    <a:lnR>
                      <a:noFill/>
                    </a:lnR>
                    <a:lnT>
                      <a:noFill/>
                    </a:lnT>
                    <a:lnB>
                      <a:noFill/>
                    </a:lnB>
                  </a:tcPr>
                </a:tc>
                <a:tc>
                  <a:txBody>
                    <a:bodyPr/>
                    <a:lstStyle/>
                    <a:p>
                      <a:pPr algn="ctr" fontAlgn="b"/>
                      <a:r>
                        <a:rPr lang="en-US" sz="1000" b="1" i="0" u="none" strike="noStrike">
                          <a:solidFill>
                            <a:srgbClr val="000000"/>
                          </a:solidFill>
                          <a:effectLst/>
                          <a:latin typeface="Arial" panose="020B0604020202020204" pitchFamily="34" charset="0"/>
                        </a:rPr>
                        <a:t>THCA</a:t>
                      </a:r>
                    </a:p>
                  </a:txBody>
                  <a:tcPr marL="9435" marR="9435" marT="9435" marB="0" anchor="b">
                    <a:lnL>
                      <a:noFill/>
                    </a:lnL>
                    <a:lnR>
                      <a:noFill/>
                    </a:lnR>
                    <a:lnT>
                      <a:noFill/>
                    </a:lnT>
                    <a:lnB>
                      <a:noFill/>
                    </a:lnB>
                  </a:tcPr>
                </a:tc>
                <a:tc>
                  <a:txBody>
                    <a:bodyPr/>
                    <a:lstStyle/>
                    <a:p>
                      <a:pPr algn="ctr" fontAlgn="b"/>
                      <a:r>
                        <a:rPr lang="en-US" sz="1000" b="1" i="0" u="none" strike="noStrike">
                          <a:solidFill>
                            <a:srgbClr val="000000"/>
                          </a:solidFill>
                          <a:effectLst/>
                          <a:latin typeface="Arial" panose="020B0604020202020204" pitchFamily="34" charset="0"/>
                        </a:rPr>
                        <a:t>SKCM</a:t>
                      </a:r>
                    </a:p>
                  </a:txBody>
                  <a:tcPr marL="9435" marR="9435" marT="9435" marB="0" anchor="b">
                    <a:lnL>
                      <a:noFill/>
                    </a:lnL>
                    <a:lnR>
                      <a:noFill/>
                    </a:lnR>
                    <a:lnT>
                      <a:noFill/>
                    </a:lnT>
                    <a:lnB>
                      <a:noFill/>
                    </a:lnB>
                  </a:tcPr>
                </a:tc>
                <a:tc>
                  <a:txBody>
                    <a:bodyPr/>
                    <a:lstStyle/>
                    <a:p>
                      <a:pPr algn="ctr" fontAlgn="b"/>
                      <a:r>
                        <a:rPr lang="en-US" sz="1000" b="1" i="0" u="none" strike="noStrike">
                          <a:solidFill>
                            <a:srgbClr val="000000"/>
                          </a:solidFill>
                          <a:effectLst/>
                          <a:latin typeface="Arial" panose="020B0604020202020204" pitchFamily="34" charset="0"/>
                        </a:rPr>
                        <a:t>OV</a:t>
                      </a:r>
                    </a:p>
                  </a:txBody>
                  <a:tcPr marL="9435" marR="9435" marT="9435" marB="0" anchor="b">
                    <a:lnL>
                      <a:noFill/>
                    </a:lnL>
                    <a:lnR>
                      <a:noFill/>
                    </a:lnR>
                    <a:lnT>
                      <a:noFill/>
                    </a:lnT>
                    <a:lnB>
                      <a:noFill/>
                    </a:lnB>
                  </a:tcPr>
                </a:tc>
                <a:tc>
                  <a:txBody>
                    <a:bodyPr/>
                    <a:lstStyle/>
                    <a:p>
                      <a:pPr algn="ctr" fontAlgn="b"/>
                      <a:r>
                        <a:rPr lang="en-US" sz="1000" b="1" i="0" u="none" strike="noStrike">
                          <a:solidFill>
                            <a:srgbClr val="000000"/>
                          </a:solidFill>
                          <a:effectLst/>
                          <a:latin typeface="Arial" panose="020B0604020202020204" pitchFamily="34" charset="0"/>
                        </a:rPr>
                        <a:t>KIRC</a:t>
                      </a:r>
                    </a:p>
                  </a:txBody>
                  <a:tcPr marL="9435" marR="9435" marT="9435" marB="0" anchor="b">
                    <a:lnL>
                      <a:noFill/>
                    </a:lnL>
                    <a:lnR>
                      <a:noFill/>
                    </a:lnR>
                    <a:lnT>
                      <a:noFill/>
                    </a:lnT>
                    <a:lnB>
                      <a:noFill/>
                    </a:lnB>
                  </a:tcPr>
                </a:tc>
                <a:tc>
                  <a:txBody>
                    <a:bodyPr/>
                    <a:lstStyle/>
                    <a:p>
                      <a:pPr algn="ctr" fontAlgn="b"/>
                      <a:r>
                        <a:rPr lang="en-US" sz="1000" b="1" i="0" u="none" strike="noStrike">
                          <a:solidFill>
                            <a:srgbClr val="000000"/>
                          </a:solidFill>
                          <a:effectLst/>
                          <a:latin typeface="Arial" panose="020B0604020202020204" pitchFamily="34" charset="0"/>
                        </a:rPr>
                        <a:t>BRCA</a:t>
                      </a:r>
                    </a:p>
                  </a:txBody>
                  <a:tcPr marL="9435" marR="9435" marT="9435" marB="0" anchor="b">
                    <a:lnL>
                      <a:noFill/>
                    </a:lnL>
                    <a:lnR>
                      <a:noFill/>
                    </a:lnR>
                    <a:lnT>
                      <a:noFill/>
                    </a:lnT>
                    <a:lnB>
                      <a:noFill/>
                    </a:lnB>
                  </a:tcPr>
                </a:tc>
                <a:tc>
                  <a:txBody>
                    <a:bodyPr/>
                    <a:lstStyle/>
                    <a:p>
                      <a:pPr algn="ctr" fontAlgn="b"/>
                      <a:r>
                        <a:rPr lang="en-US" sz="1000" b="1" i="0" u="none" strike="noStrike">
                          <a:solidFill>
                            <a:srgbClr val="000000"/>
                          </a:solidFill>
                          <a:effectLst/>
                          <a:latin typeface="Arial" panose="020B0604020202020204" pitchFamily="34" charset="0"/>
                        </a:rPr>
                        <a:t>GBM</a:t>
                      </a:r>
                    </a:p>
                  </a:txBody>
                  <a:tcPr marL="9435" marR="9435" marT="9435" marB="0" anchor="b">
                    <a:lnL>
                      <a:noFill/>
                    </a:lnL>
                    <a:lnR>
                      <a:noFill/>
                    </a:lnR>
                    <a:lnT>
                      <a:noFill/>
                    </a:lnT>
                    <a:lnB>
                      <a:noFill/>
                    </a:lnB>
                  </a:tcPr>
                </a:tc>
                <a:tc>
                  <a:txBody>
                    <a:bodyPr/>
                    <a:lstStyle/>
                    <a:p>
                      <a:pPr algn="ctr" fontAlgn="b"/>
                      <a:r>
                        <a:rPr lang="en-US" sz="1000" b="1" i="0" u="none" strike="noStrike">
                          <a:solidFill>
                            <a:srgbClr val="000000"/>
                          </a:solidFill>
                          <a:effectLst/>
                          <a:latin typeface="Arial" panose="020B0604020202020204" pitchFamily="34" charset="0"/>
                        </a:rPr>
                        <a:t>LUAD</a:t>
                      </a:r>
                    </a:p>
                  </a:txBody>
                  <a:tcPr marL="9435" marR="9435" marT="9435" marB="0" anchor="b">
                    <a:lnL>
                      <a:noFill/>
                    </a:lnL>
                    <a:lnR>
                      <a:noFill/>
                    </a:lnR>
                    <a:lnT>
                      <a:noFill/>
                    </a:lnT>
                    <a:lnB>
                      <a:noFill/>
                    </a:lnB>
                  </a:tcPr>
                </a:tc>
                <a:tc>
                  <a:txBody>
                    <a:bodyPr/>
                    <a:lstStyle/>
                    <a:p>
                      <a:pPr algn="ctr" fontAlgn="b"/>
                      <a:r>
                        <a:rPr lang="en-US" sz="1000" b="1" i="0" u="none" strike="noStrike">
                          <a:solidFill>
                            <a:srgbClr val="000000"/>
                          </a:solidFill>
                          <a:effectLst/>
                          <a:latin typeface="Arial" panose="020B0604020202020204" pitchFamily="34" charset="0"/>
                        </a:rPr>
                        <a:t>STAD</a:t>
                      </a:r>
                    </a:p>
                  </a:txBody>
                  <a:tcPr marL="9435" marR="9435" marT="9435" marB="0" anchor="b">
                    <a:lnL>
                      <a:noFill/>
                    </a:lnL>
                    <a:lnR>
                      <a:noFill/>
                    </a:lnR>
                    <a:lnT>
                      <a:noFill/>
                    </a:lnT>
                    <a:lnB>
                      <a:noFill/>
                    </a:lnB>
                  </a:tcPr>
                </a:tc>
                <a:tc>
                  <a:txBody>
                    <a:bodyPr/>
                    <a:lstStyle/>
                    <a:p>
                      <a:pPr algn="ctr" fontAlgn="b"/>
                      <a:r>
                        <a:rPr lang="en-US" sz="1000" b="1" i="0" u="none" strike="noStrike">
                          <a:solidFill>
                            <a:srgbClr val="000000"/>
                          </a:solidFill>
                          <a:effectLst/>
                          <a:latin typeface="Arial" panose="020B0604020202020204" pitchFamily="34" charset="0"/>
                        </a:rPr>
                        <a:t>PRAD</a:t>
                      </a:r>
                    </a:p>
                  </a:txBody>
                  <a:tcPr marL="9435" marR="9435" marT="9435" marB="0" anchor="b">
                    <a:lnL>
                      <a:noFill/>
                    </a:lnL>
                    <a:lnR>
                      <a:noFill/>
                    </a:lnR>
                    <a:lnT>
                      <a:noFill/>
                    </a:lnT>
                    <a:lnB>
                      <a:noFill/>
                    </a:lnB>
                  </a:tcPr>
                </a:tc>
                <a:tc>
                  <a:txBody>
                    <a:bodyPr/>
                    <a:lstStyle/>
                    <a:p>
                      <a:pPr algn="ctr" fontAlgn="b"/>
                      <a:r>
                        <a:rPr lang="en-US" sz="1000" b="1" i="0" u="none" strike="noStrike">
                          <a:solidFill>
                            <a:srgbClr val="000000"/>
                          </a:solidFill>
                          <a:effectLst/>
                          <a:latin typeface="Arial" panose="020B0604020202020204" pitchFamily="34" charset="0"/>
                        </a:rPr>
                        <a:t>PAAD</a:t>
                      </a:r>
                    </a:p>
                  </a:txBody>
                  <a:tcPr marL="9435" marR="9435" marT="9435" marB="0" anchor="b">
                    <a:lnL>
                      <a:noFill/>
                    </a:lnL>
                    <a:lnR>
                      <a:noFill/>
                    </a:lnR>
                    <a:lnT>
                      <a:noFill/>
                    </a:lnT>
                    <a:lnB>
                      <a:noFill/>
                    </a:lnB>
                  </a:tcPr>
                </a:tc>
                <a:tc>
                  <a:txBody>
                    <a:bodyPr/>
                    <a:lstStyle/>
                    <a:p>
                      <a:pPr algn="ctr" fontAlgn="b"/>
                      <a:r>
                        <a:rPr lang="en-US" sz="1000" b="1" i="0" u="none" strike="noStrike">
                          <a:solidFill>
                            <a:srgbClr val="000000"/>
                          </a:solidFill>
                          <a:effectLst/>
                          <a:latin typeface="Arial" panose="020B0604020202020204" pitchFamily="34" charset="0"/>
                        </a:rPr>
                        <a:t>ESCA</a:t>
                      </a:r>
                    </a:p>
                  </a:txBody>
                  <a:tcPr marL="9435" marR="9435" marT="9435" marB="0" anchor="b">
                    <a:lnL>
                      <a:noFill/>
                    </a:lnL>
                    <a:lnR>
                      <a:noFill/>
                    </a:lnR>
                    <a:lnT>
                      <a:noFill/>
                    </a:lnT>
                    <a:lnB>
                      <a:noFill/>
                    </a:lnB>
                  </a:tcPr>
                </a:tc>
                <a:tc>
                  <a:txBody>
                    <a:bodyPr/>
                    <a:lstStyle/>
                    <a:p>
                      <a:pPr algn="ctr" fontAlgn="b"/>
                      <a:r>
                        <a:rPr lang="en-US" sz="1000" b="1" i="0" u="none" strike="noStrike">
                          <a:solidFill>
                            <a:srgbClr val="000000"/>
                          </a:solidFill>
                          <a:effectLst/>
                          <a:latin typeface="Arial" panose="020B0604020202020204" pitchFamily="34" charset="0"/>
                        </a:rPr>
                        <a:t>CRC</a:t>
                      </a:r>
                    </a:p>
                  </a:txBody>
                  <a:tcPr marL="9435" marR="9435" marT="9435" marB="0" anchor="b">
                    <a:lnL>
                      <a:noFill/>
                    </a:lnL>
                    <a:lnR>
                      <a:noFill/>
                    </a:lnR>
                    <a:lnT>
                      <a:noFill/>
                    </a:lnT>
                    <a:lnB>
                      <a:noFill/>
                    </a:lnB>
                  </a:tcPr>
                </a:tc>
                <a:extLst>
                  <a:ext uri="{0D108BD9-81ED-4DB2-BD59-A6C34878D82A}">
                    <a16:rowId xmlns="" xmlns:a16="http://schemas.microsoft.com/office/drawing/2014/main" val="339958400"/>
                  </a:ext>
                </a:extLst>
              </a:tr>
              <a:tr h="99497">
                <a:tc>
                  <a:txBody>
                    <a:bodyPr/>
                    <a:lstStyle/>
                    <a:p>
                      <a:pPr algn="ctr" fontAlgn="b"/>
                      <a:endParaRPr lang="en-US" sz="1000" b="1" i="0" u="none" strike="noStrike">
                        <a:solidFill>
                          <a:srgbClr val="000000"/>
                        </a:solidFill>
                        <a:effectLst/>
                        <a:latin typeface="Arial" panose="020B0604020202020204" pitchFamily="34" charset="0"/>
                      </a:endParaRPr>
                    </a:p>
                  </a:txBody>
                  <a:tcPr marL="9435" marR="9435" marT="9435" marB="0" anchor="b">
                    <a:lnL>
                      <a:noFill/>
                    </a:lnL>
                    <a:lnR>
                      <a:noFill/>
                    </a:lnR>
                    <a:lnT>
                      <a:noFill/>
                    </a:lnT>
                    <a:lnB>
                      <a:noFill/>
                    </a:lnB>
                  </a:tcPr>
                </a:tc>
                <a:tc>
                  <a:txBody>
                    <a:bodyPr/>
                    <a:lstStyle/>
                    <a:p>
                      <a:pPr algn="l" fontAlgn="b"/>
                      <a:endParaRPr lang="en-US" sz="1000" b="0" i="0" u="none" strike="noStrike" dirty="0">
                        <a:solidFill>
                          <a:srgbClr val="000000"/>
                        </a:solidFill>
                        <a:effectLst/>
                        <a:latin typeface="Arial" panose="020B0604020202020204" pitchFamily="34" charset="0"/>
                      </a:endParaRPr>
                    </a:p>
                  </a:txBody>
                  <a:tcPr marL="9435" marR="9435" marT="9435" marB="0" anchor="b">
                    <a:lnL>
                      <a:noFill/>
                    </a:lnL>
                    <a:lnR>
                      <a:noFill/>
                    </a:lnR>
                    <a:lnT>
                      <a:noFill/>
                    </a:lnT>
                    <a:lnB>
                      <a:noFill/>
                    </a:lnB>
                  </a:tcPr>
                </a:tc>
                <a:tc>
                  <a:txBody>
                    <a:bodyPr/>
                    <a:lstStyle/>
                    <a:p>
                      <a:pPr algn="l" fontAlgn="b"/>
                      <a:endParaRPr lang="en-US" sz="1000" b="0" i="0" u="none" strike="noStrike">
                        <a:solidFill>
                          <a:srgbClr val="000000"/>
                        </a:solidFill>
                        <a:effectLst/>
                        <a:latin typeface="Arial" panose="020B0604020202020204" pitchFamily="34" charset="0"/>
                      </a:endParaRPr>
                    </a:p>
                  </a:txBody>
                  <a:tcPr marL="9435" marR="9435" marT="9435" marB="0" anchor="b">
                    <a:lnL>
                      <a:noFill/>
                    </a:lnL>
                    <a:lnR>
                      <a:noFill/>
                    </a:lnR>
                    <a:lnT>
                      <a:noFill/>
                    </a:lnT>
                    <a:lnB>
                      <a:noFill/>
                    </a:lnB>
                  </a:tcPr>
                </a:tc>
                <a:tc>
                  <a:txBody>
                    <a:bodyPr/>
                    <a:lstStyle/>
                    <a:p>
                      <a:pPr algn="l" fontAlgn="b"/>
                      <a:endParaRPr lang="en-US" sz="1000" b="0" i="0" u="none" strike="noStrike">
                        <a:solidFill>
                          <a:srgbClr val="000000"/>
                        </a:solidFill>
                        <a:effectLst/>
                        <a:latin typeface="Arial" panose="020B0604020202020204" pitchFamily="34" charset="0"/>
                      </a:endParaRPr>
                    </a:p>
                  </a:txBody>
                  <a:tcPr marL="9435" marR="9435" marT="9435" marB="0" anchor="b">
                    <a:lnL>
                      <a:noFill/>
                    </a:lnL>
                    <a:lnR>
                      <a:noFill/>
                    </a:lnR>
                    <a:lnT>
                      <a:noFill/>
                    </a:lnT>
                    <a:lnB>
                      <a:noFill/>
                    </a:lnB>
                  </a:tcPr>
                </a:tc>
                <a:tc>
                  <a:txBody>
                    <a:bodyPr/>
                    <a:lstStyle/>
                    <a:p>
                      <a:pPr algn="l" fontAlgn="b"/>
                      <a:endParaRPr lang="en-US" sz="1000" b="0" i="0" u="none" strike="noStrike">
                        <a:solidFill>
                          <a:srgbClr val="000000"/>
                        </a:solidFill>
                        <a:effectLst/>
                        <a:latin typeface="Arial" panose="020B0604020202020204" pitchFamily="34" charset="0"/>
                      </a:endParaRPr>
                    </a:p>
                  </a:txBody>
                  <a:tcPr marL="9435" marR="9435" marT="9435" marB="0" anchor="b">
                    <a:lnL>
                      <a:noFill/>
                    </a:lnL>
                    <a:lnR>
                      <a:noFill/>
                    </a:lnR>
                    <a:lnT>
                      <a:noFill/>
                    </a:lnT>
                    <a:lnB>
                      <a:noFill/>
                    </a:lnB>
                  </a:tcPr>
                </a:tc>
                <a:tc>
                  <a:txBody>
                    <a:bodyPr/>
                    <a:lstStyle/>
                    <a:p>
                      <a:pPr algn="l" fontAlgn="b"/>
                      <a:endParaRPr lang="en-US" sz="1000" b="0" i="0" u="none" strike="noStrike">
                        <a:solidFill>
                          <a:srgbClr val="000000"/>
                        </a:solidFill>
                        <a:effectLst/>
                        <a:latin typeface="Arial" panose="020B0604020202020204" pitchFamily="34" charset="0"/>
                      </a:endParaRPr>
                    </a:p>
                  </a:txBody>
                  <a:tcPr marL="9435" marR="9435" marT="9435" marB="0" anchor="b">
                    <a:lnL>
                      <a:noFill/>
                    </a:lnL>
                    <a:lnR>
                      <a:noFill/>
                    </a:lnR>
                    <a:lnT>
                      <a:noFill/>
                    </a:lnT>
                    <a:lnB>
                      <a:noFill/>
                    </a:lnB>
                  </a:tcPr>
                </a:tc>
                <a:tc>
                  <a:txBody>
                    <a:bodyPr/>
                    <a:lstStyle/>
                    <a:p>
                      <a:pPr algn="l" fontAlgn="b"/>
                      <a:endParaRPr lang="en-US" sz="1000" b="0" i="0" u="none" strike="noStrike">
                        <a:solidFill>
                          <a:srgbClr val="000000"/>
                        </a:solidFill>
                        <a:effectLst/>
                        <a:latin typeface="Arial" panose="020B0604020202020204" pitchFamily="34" charset="0"/>
                      </a:endParaRPr>
                    </a:p>
                  </a:txBody>
                  <a:tcPr marL="9435" marR="9435" marT="9435" marB="0" anchor="b">
                    <a:lnL>
                      <a:noFill/>
                    </a:lnL>
                    <a:lnR>
                      <a:noFill/>
                    </a:lnR>
                    <a:lnT>
                      <a:noFill/>
                    </a:lnT>
                    <a:lnB>
                      <a:noFill/>
                    </a:lnB>
                  </a:tcPr>
                </a:tc>
                <a:tc>
                  <a:txBody>
                    <a:bodyPr/>
                    <a:lstStyle/>
                    <a:p>
                      <a:pPr algn="l" fontAlgn="b"/>
                      <a:endParaRPr lang="en-US" sz="1000" b="0" i="0" u="none" strike="noStrike">
                        <a:solidFill>
                          <a:srgbClr val="000000"/>
                        </a:solidFill>
                        <a:effectLst/>
                        <a:latin typeface="Arial" panose="020B0604020202020204" pitchFamily="34" charset="0"/>
                      </a:endParaRPr>
                    </a:p>
                  </a:txBody>
                  <a:tcPr marL="9435" marR="9435" marT="9435" marB="0" anchor="b">
                    <a:lnL>
                      <a:noFill/>
                    </a:lnL>
                    <a:lnR>
                      <a:noFill/>
                    </a:lnR>
                    <a:lnT>
                      <a:noFill/>
                    </a:lnT>
                    <a:lnB>
                      <a:noFill/>
                    </a:lnB>
                  </a:tcPr>
                </a:tc>
                <a:tc>
                  <a:txBody>
                    <a:bodyPr/>
                    <a:lstStyle/>
                    <a:p>
                      <a:pPr algn="l" fontAlgn="b"/>
                      <a:endParaRPr lang="en-US" sz="1000" b="0" i="0" u="none" strike="noStrike">
                        <a:solidFill>
                          <a:srgbClr val="000000"/>
                        </a:solidFill>
                        <a:effectLst/>
                        <a:latin typeface="Arial" panose="020B0604020202020204" pitchFamily="34" charset="0"/>
                      </a:endParaRPr>
                    </a:p>
                  </a:txBody>
                  <a:tcPr marL="9435" marR="9435" marT="9435" marB="0" anchor="b">
                    <a:lnL>
                      <a:noFill/>
                    </a:lnL>
                    <a:lnR>
                      <a:noFill/>
                    </a:lnR>
                    <a:lnT>
                      <a:noFill/>
                    </a:lnT>
                    <a:lnB>
                      <a:noFill/>
                    </a:lnB>
                  </a:tcPr>
                </a:tc>
                <a:tc>
                  <a:txBody>
                    <a:bodyPr/>
                    <a:lstStyle/>
                    <a:p>
                      <a:pPr algn="l" fontAlgn="b"/>
                      <a:endParaRPr lang="en-US" sz="1000" b="0" i="0" u="none" strike="noStrike">
                        <a:solidFill>
                          <a:srgbClr val="000000"/>
                        </a:solidFill>
                        <a:effectLst/>
                        <a:latin typeface="Arial" panose="020B0604020202020204" pitchFamily="34" charset="0"/>
                      </a:endParaRPr>
                    </a:p>
                  </a:txBody>
                  <a:tcPr marL="9435" marR="9435" marT="9435" marB="0" anchor="b">
                    <a:lnL>
                      <a:noFill/>
                    </a:lnL>
                    <a:lnR>
                      <a:noFill/>
                    </a:lnR>
                    <a:lnT>
                      <a:noFill/>
                    </a:lnT>
                    <a:lnB>
                      <a:noFill/>
                    </a:lnB>
                  </a:tcPr>
                </a:tc>
                <a:tc>
                  <a:txBody>
                    <a:bodyPr/>
                    <a:lstStyle/>
                    <a:p>
                      <a:pPr algn="l" fontAlgn="b"/>
                      <a:endParaRPr lang="en-US" sz="1000" b="0" i="0" u="none" strike="noStrike">
                        <a:solidFill>
                          <a:srgbClr val="000000"/>
                        </a:solidFill>
                        <a:effectLst/>
                        <a:latin typeface="Arial" panose="020B0604020202020204" pitchFamily="34" charset="0"/>
                      </a:endParaRPr>
                    </a:p>
                  </a:txBody>
                  <a:tcPr marL="9435" marR="9435" marT="9435" marB="0" anchor="b">
                    <a:lnL>
                      <a:noFill/>
                    </a:lnL>
                    <a:lnR>
                      <a:noFill/>
                    </a:lnR>
                    <a:lnT>
                      <a:noFill/>
                    </a:lnT>
                    <a:lnB>
                      <a:noFill/>
                    </a:lnB>
                  </a:tcPr>
                </a:tc>
                <a:tc>
                  <a:txBody>
                    <a:bodyPr/>
                    <a:lstStyle/>
                    <a:p>
                      <a:pPr algn="l" fontAlgn="b"/>
                      <a:endParaRPr lang="en-US" sz="1000" b="0" i="0" u="none" strike="noStrike">
                        <a:solidFill>
                          <a:srgbClr val="000000"/>
                        </a:solidFill>
                        <a:effectLst/>
                        <a:latin typeface="Arial" panose="020B0604020202020204" pitchFamily="34" charset="0"/>
                      </a:endParaRPr>
                    </a:p>
                  </a:txBody>
                  <a:tcPr marL="9435" marR="9435" marT="9435" marB="0" anchor="b">
                    <a:lnL>
                      <a:noFill/>
                    </a:lnL>
                    <a:lnR>
                      <a:noFill/>
                    </a:lnR>
                    <a:lnT>
                      <a:noFill/>
                    </a:lnT>
                    <a:lnB>
                      <a:noFill/>
                    </a:lnB>
                  </a:tcPr>
                </a:tc>
                <a:tc>
                  <a:txBody>
                    <a:bodyPr/>
                    <a:lstStyle/>
                    <a:p>
                      <a:pPr algn="l" fontAlgn="b"/>
                      <a:endParaRPr lang="en-US" sz="1000" b="0" i="0" u="none" strike="noStrike">
                        <a:solidFill>
                          <a:srgbClr val="000000"/>
                        </a:solidFill>
                        <a:effectLst/>
                        <a:latin typeface="Arial" panose="020B0604020202020204" pitchFamily="34" charset="0"/>
                      </a:endParaRPr>
                    </a:p>
                  </a:txBody>
                  <a:tcPr marL="9435" marR="9435" marT="9435" marB="0" anchor="b">
                    <a:lnL>
                      <a:noFill/>
                    </a:lnL>
                    <a:lnR>
                      <a:noFill/>
                    </a:lnR>
                    <a:lnT>
                      <a:noFill/>
                    </a:lnT>
                    <a:lnB>
                      <a:noFill/>
                    </a:lnB>
                  </a:tcPr>
                </a:tc>
                <a:tc>
                  <a:txBody>
                    <a:bodyPr/>
                    <a:lstStyle/>
                    <a:p>
                      <a:pPr algn="l" fontAlgn="b"/>
                      <a:endParaRPr lang="en-US" sz="1000" b="0" i="0" u="none" strike="noStrike">
                        <a:solidFill>
                          <a:srgbClr val="000000"/>
                        </a:solidFill>
                        <a:effectLst/>
                        <a:latin typeface="Arial" panose="020B0604020202020204" pitchFamily="34" charset="0"/>
                      </a:endParaRPr>
                    </a:p>
                  </a:txBody>
                  <a:tcPr marL="9435" marR="9435" marT="9435" marB="0" anchor="b">
                    <a:lnL>
                      <a:noFill/>
                    </a:lnL>
                    <a:lnR>
                      <a:noFill/>
                    </a:lnR>
                    <a:lnT>
                      <a:noFill/>
                    </a:lnT>
                    <a:lnB>
                      <a:noFill/>
                    </a:lnB>
                  </a:tcPr>
                </a:tc>
                <a:tc>
                  <a:txBody>
                    <a:bodyPr/>
                    <a:lstStyle/>
                    <a:p>
                      <a:pPr algn="l" fontAlgn="b"/>
                      <a:endParaRPr lang="en-US" sz="1000" b="0" i="0" u="none" strike="noStrike" dirty="0">
                        <a:solidFill>
                          <a:srgbClr val="000000"/>
                        </a:solidFill>
                        <a:effectLst/>
                        <a:latin typeface="Arial" panose="020B0604020202020204" pitchFamily="34" charset="0"/>
                      </a:endParaRPr>
                    </a:p>
                  </a:txBody>
                  <a:tcPr marL="9435" marR="9435" marT="9435" marB="0" anchor="b">
                    <a:lnL>
                      <a:noFill/>
                    </a:lnL>
                    <a:lnR>
                      <a:noFill/>
                    </a:lnR>
                    <a:lnT>
                      <a:noFill/>
                    </a:lnT>
                    <a:lnB>
                      <a:noFill/>
                    </a:lnB>
                  </a:tcPr>
                </a:tc>
                <a:extLst>
                  <a:ext uri="{0D108BD9-81ED-4DB2-BD59-A6C34878D82A}">
                    <a16:rowId xmlns="" xmlns:a16="http://schemas.microsoft.com/office/drawing/2014/main" val="2650370103"/>
                  </a:ext>
                </a:extLst>
              </a:tr>
              <a:tr h="99497">
                <a:tc>
                  <a:txBody>
                    <a:bodyPr/>
                    <a:lstStyle/>
                    <a:p>
                      <a:pPr algn="r" fontAlgn="b"/>
                      <a:r>
                        <a:rPr lang="en-US" sz="1000" b="1" i="0" u="none" strike="noStrike">
                          <a:solidFill>
                            <a:srgbClr val="000000"/>
                          </a:solidFill>
                          <a:effectLst/>
                          <a:latin typeface="Arial" panose="020B0604020202020204" pitchFamily="34" charset="0"/>
                        </a:rPr>
                        <a:t>T Cell</a:t>
                      </a:r>
                    </a:p>
                  </a:txBody>
                  <a:tcPr marL="9435" marR="9435" marT="9435" marB="0" anchor="b">
                    <a:lnL>
                      <a:noFill/>
                    </a:lnL>
                    <a:lnR>
                      <a:noFill/>
                    </a:lnR>
                    <a:lnT>
                      <a:noFill/>
                    </a:lnT>
                    <a:lnB>
                      <a:noFill/>
                    </a:lnB>
                  </a:tcPr>
                </a:tc>
                <a:tc>
                  <a:txBody>
                    <a:bodyPr/>
                    <a:lstStyle/>
                    <a:p>
                      <a:pPr algn="ctr" fontAlgn="b"/>
                      <a:r>
                        <a:rPr lang="en-US" sz="1000" b="0" i="0" u="none" strike="noStrike">
                          <a:solidFill>
                            <a:srgbClr val="000000"/>
                          </a:solidFill>
                          <a:effectLst/>
                          <a:latin typeface="Arial" panose="020B0604020202020204" pitchFamily="34" charset="0"/>
                        </a:rPr>
                        <a:t>-0.1</a:t>
                      </a:r>
                    </a:p>
                  </a:txBody>
                  <a:tcPr marL="9435" marR="9435" marT="9435" marB="0" anchor="b">
                    <a:lnL>
                      <a:noFill/>
                    </a:lnL>
                    <a:lnR>
                      <a:noFill/>
                    </a:lnR>
                    <a:lnT>
                      <a:noFill/>
                    </a:lnT>
                    <a:lnB>
                      <a:noFill/>
                    </a:lnB>
                  </a:tcPr>
                </a:tc>
                <a:tc>
                  <a:txBody>
                    <a:bodyPr/>
                    <a:lstStyle/>
                    <a:p>
                      <a:pPr algn="ctr" fontAlgn="b"/>
                      <a:r>
                        <a:rPr lang="en-US" sz="1000" b="0" i="0" u="none" strike="noStrike">
                          <a:solidFill>
                            <a:srgbClr val="000000"/>
                          </a:solidFill>
                          <a:effectLst/>
                          <a:latin typeface="Arial" panose="020B0604020202020204" pitchFamily="34" charset="0"/>
                        </a:rPr>
                        <a:t>-0.1</a:t>
                      </a:r>
                    </a:p>
                  </a:txBody>
                  <a:tcPr marL="9435" marR="9435" marT="9435" marB="0" anchor="b">
                    <a:lnL>
                      <a:noFill/>
                    </a:lnL>
                    <a:lnR>
                      <a:noFill/>
                    </a:lnR>
                    <a:lnT>
                      <a:noFill/>
                    </a:lnT>
                    <a:lnB>
                      <a:noFill/>
                    </a:lnB>
                  </a:tcPr>
                </a:tc>
                <a:tc>
                  <a:txBody>
                    <a:bodyPr/>
                    <a:lstStyle/>
                    <a:p>
                      <a:pPr algn="ctr" fontAlgn="b"/>
                      <a:r>
                        <a:rPr lang="en-US" sz="1000" b="0" i="0" u="none" strike="noStrike">
                          <a:solidFill>
                            <a:srgbClr val="000000"/>
                          </a:solidFill>
                          <a:effectLst/>
                          <a:latin typeface="Arial" panose="020B0604020202020204" pitchFamily="34" charset="0"/>
                        </a:rPr>
                        <a:t>0.0</a:t>
                      </a:r>
                    </a:p>
                  </a:txBody>
                  <a:tcPr marL="9435" marR="9435" marT="9435" marB="0" anchor="b">
                    <a:lnL>
                      <a:noFill/>
                    </a:lnL>
                    <a:lnR>
                      <a:noFill/>
                    </a:lnR>
                    <a:lnT>
                      <a:noFill/>
                    </a:lnT>
                    <a:lnB>
                      <a:noFill/>
                    </a:lnB>
                  </a:tcPr>
                </a:tc>
                <a:tc>
                  <a:txBody>
                    <a:bodyPr/>
                    <a:lstStyle/>
                    <a:p>
                      <a:pPr algn="ctr" fontAlgn="b"/>
                      <a:r>
                        <a:rPr lang="en-US" sz="1000" b="0" i="0" u="none" strike="noStrike">
                          <a:solidFill>
                            <a:srgbClr val="000000"/>
                          </a:solidFill>
                          <a:effectLst/>
                          <a:latin typeface="Arial" panose="020B0604020202020204" pitchFamily="34" charset="0"/>
                        </a:rPr>
                        <a:t>0.0</a:t>
                      </a:r>
                    </a:p>
                  </a:txBody>
                  <a:tcPr marL="9435" marR="9435" marT="9435" marB="0" anchor="b">
                    <a:lnL>
                      <a:noFill/>
                    </a:lnL>
                    <a:lnR>
                      <a:noFill/>
                    </a:lnR>
                    <a:lnT>
                      <a:noFill/>
                    </a:lnT>
                    <a:lnB>
                      <a:noFill/>
                    </a:lnB>
                  </a:tcPr>
                </a:tc>
                <a:tc>
                  <a:txBody>
                    <a:bodyPr/>
                    <a:lstStyle/>
                    <a:p>
                      <a:pPr algn="ctr" fontAlgn="b"/>
                      <a:r>
                        <a:rPr lang="en-US" sz="1000" b="0" i="0" u="none" strike="noStrike">
                          <a:solidFill>
                            <a:srgbClr val="000000"/>
                          </a:solidFill>
                          <a:effectLst/>
                          <a:latin typeface="Arial" panose="020B0604020202020204" pitchFamily="34" charset="0"/>
                        </a:rPr>
                        <a:t>0.2</a:t>
                      </a:r>
                    </a:p>
                  </a:txBody>
                  <a:tcPr marL="9435" marR="9435" marT="9435" marB="0" anchor="b">
                    <a:lnL>
                      <a:noFill/>
                    </a:lnL>
                    <a:lnR>
                      <a:noFill/>
                    </a:lnR>
                    <a:lnT>
                      <a:noFill/>
                    </a:lnT>
                    <a:lnB>
                      <a:noFill/>
                    </a:lnB>
                  </a:tcPr>
                </a:tc>
                <a:tc>
                  <a:txBody>
                    <a:bodyPr/>
                    <a:lstStyle/>
                    <a:p>
                      <a:pPr algn="ctr" fontAlgn="b"/>
                      <a:r>
                        <a:rPr lang="en-US" sz="1000" b="0" i="0" u="none" strike="noStrike">
                          <a:solidFill>
                            <a:srgbClr val="000000"/>
                          </a:solidFill>
                          <a:effectLst/>
                          <a:latin typeface="Arial" panose="020B0604020202020204" pitchFamily="34" charset="0"/>
                        </a:rPr>
                        <a:t>0.0</a:t>
                      </a:r>
                    </a:p>
                  </a:txBody>
                  <a:tcPr marL="9435" marR="9435" marT="9435" marB="0" anchor="b">
                    <a:lnL>
                      <a:noFill/>
                    </a:lnL>
                    <a:lnR>
                      <a:noFill/>
                    </a:lnR>
                    <a:lnT>
                      <a:noFill/>
                    </a:lnT>
                    <a:lnB>
                      <a:noFill/>
                    </a:lnB>
                  </a:tcPr>
                </a:tc>
                <a:tc>
                  <a:txBody>
                    <a:bodyPr/>
                    <a:lstStyle/>
                    <a:p>
                      <a:pPr algn="ctr" fontAlgn="b"/>
                      <a:r>
                        <a:rPr lang="en-US" sz="1000" b="0" i="0" u="none" strike="noStrike">
                          <a:solidFill>
                            <a:srgbClr val="000000"/>
                          </a:solidFill>
                          <a:effectLst/>
                          <a:latin typeface="Arial" panose="020B0604020202020204" pitchFamily="34" charset="0"/>
                        </a:rPr>
                        <a:t>0.1</a:t>
                      </a:r>
                    </a:p>
                  </a:txBody>
                  <a:tcPr marL="9435" marR="9435" marT="9435" marB="0" anchor="b">
                    <a:lnL>
                      <a:noFill/>
                    </a:lnL>
                    <a:lnR>
                      <a:noFill/>
                    </a:lnR>
                    <a:lnT>
                      <a:noFill/>
                    </a:lnT>
                    <a:lnB>
                      <a:noFill/>
                    </a:lnB>
                  </a:tcPr>
                </a:tc>
                <a:tc>
                  <a:txBody>
                    <a:bodyPr/>
                    <a:lstStyle/>
                    <a:p>
                      <a:pPr algn="ctr" fontAlgn="b"/>
                      <a:r>
                        <a:rPr lang="en-US" sz="1000" b="0" i="0" u="none" strike="noStrike">
                          <a:solidFill>
                            <a:srgbClr val="000000"/>
                          </a:solidFill>
                          <a:effectLst/>
                          <a:latin typeface="Arial" panose="020B0604020202020204" pitchFamily="34" charset="0"/>
                        </a:rPr>
                        <a:t>0.0</a:t>
                      </a:r>
                    </a:p>
                  </a:txBody>
                  <a:tcPr marL="9435" marR="9435" marT="9435" marB="0" anchor="b">
                    <a:lnL>
                      <a:noFill/>
                    </a:lnL>
                    <a:lnR>
                      <a:noFill/>
                    </a:lnR>
                    <a:lnT>
                      <a:noFill/>
                    </a:lnT>
                    <a:lnB>
                      <a:noFill/>
                    </a:lnB>
                  </a:tcPr>
                </a:tc>
                <a:tc>
                  <a:txBody>
                    <a:bodyPr/>
                    <a:lstStyle/>
                    <a:p>
                      <a:pPr algn="ctr" fontAlgn="b"/>
                      <a:r>
                        <a:rPr lang="en-US" sz="1000" b="0" i="0" u="none" strike="noStrike">
                          <a:solidFill>
                            <a:srgbClr val="000000"/>
                          </a:solidFill>
                          <a:effectLst/>
                          <a:latin typeface="Arial" panose="020B0604020202020204" pitchFamily="34" charset="0"/>
                        </a:rPr>
                        <a:t>0.1</a:t>
                      </a:r>
                    </a:p>
                  </a:txBody>
                  <a:tcPr marL="9435" marR="9435" marT="9435" marB="0" anchor="b">
                    <a:lnL>
                      <a:noFill/>
                    </a:lnL>
                    <a:lnR>
                      <a:noFill/>
                    </a:lnR>
                    <a:lnT>
                      <a:noFill/>
                    </a:lnT>
                    <a:lnB>
                      <a:noFill/>
                    </a:lnB>
                  </a:tcPr>
                </a:tc>
                <a:tc>
                  <a:txBody>
                    <a:bodyPr/>
                    <a:lstStyle/>
                    <a:p>
                      <a:pPr algn="ctr" fontAlgn="b"/>
                      <a:r>
                        <a:rPr lang="en-US" sz="1000" b="0" i="0" u="none" strike="noStrike">
                          <a:solidFill>
                            <a:srgbClr val="9C0006"/>
                          </a:solidFill>
                          <a:effectLst/>
                          <a:latin typeface="Arial" panose="020B0604020202020204" pitchFamily="34" charset="0"/>
                        </a:rPr>
                        <a:t>0.3</a:t>
                      </a:r>
                    </a:p>
                  </a:txBody>
                  <a:tcPr marL="9435" marR="9435" marT="9435" marB="0" anchor="b">
                    <a:lnL>
                      <a:noFill/>
                    </a:lnL>
                    <a:lnR>
                      <a:noFill/>
                    </a:lnR>
                    <a:lnT>
                      <a:noFill/>
                    </a:lnT>
                    <a:lnB>
                      <a:noFill/>
                    </a:lnB>
                    <a:solidFill>
                      <a:srgbClr val="FFC7CE"/>
                    </a:solidFill>
                  </a:tcPr>
                </a:tc>
                <a:tc>
                  <a:txBody>
                    <a:bodyPr/>
                    <a:lstStyle/>
                    <a:p>
                      <a:pPr algn="ctr" fontAlgn="b"/>
                      <a:r>
                        <a:rPr lang="en-US" sz="1000" b="0" i="0" u="none" strike="noStrike">
                          <a:solidFill>
                            <a:srgbClr val="000000"/>
                          </a:solidFill>
                          <a:effectLst/>
                          <a:latin typeface="Arial" panose="020B0604020202020204" pitchFamily="34" charset="0"/>
                        </a:rPr>
                        <a:t>0.2</a:t>
                      </a:r>
                    </a:p>
                  </a:txBody>
                  <a:tcPr marL="9435" marR="9435" marT="9435" marB="0" anchor="b">
                    <a:lnL>
                      <a:noFill/>
                    </a:lnL>
                    <a:lnR>
                      <a:noFill/>
                    </a:lnR>
                    <a:lnT>
                      <a:noFill/>
                    </a:lnT>
                    <a:lnB>
                      <a:noFill/>
                    </a:lnB>
                  </a:tcPr>
                </a:tc>
                <a:tc>
                  <a:txBody>
                    <a:bodyPr/>
                    <a:lstStyle/>
                    <a:p>
                      <a:pPr algn="ctr" fontAlgn="b"/>
                      <a:r>
                        <a:rPr lang="en-US" sz="1000" b="0" i="0" u="none" strike="noStrike">
                          <a:solidFill>
                            <a:srgbClr val="9C0006"/>
                          </a:solidFill>
                          <a:effectLst/>
                          <a:latin typeface="Arial" panose="020B0604020202020204" pitchFamily="34" charset="0"/>
                        </a:rPr>
                        <a:t>0.3</a:t>
                      </a:r>
                    </a:p>
                  </a:txBody>
                  <a:tcPr marL="9435" marR="9435" marT="9435" marB="0" anchor="b">
                    <a:lnL>
                      <a:noFill/>
                    </a:lnL>
                    <a:lnR>
                      <a:noFill/>
                    </a:lnR>
                    <a:lnT>
                      <a:noFill/>
                    </a:lnT>
                    <a:lnB>
                      <a:noFill/>
                    </a:lnB>
                    <a:solidFill>
                      <a:srgbClr val="FFC7CE"/>
                    </a:solidFill>
                  </a:tcPr>
                </a:tc>
                <a:tc>
                  <a:txBody>
                    <a:bodyPr/>
                    <a:lstStyle/>
                    <a:p>
                      <a:pPr algn="ctr" fontAlgn="b"/>
                      <a:r>
                        <a:rPr lang="en-US" sz="1000" b="0" i="0" u="none" strike="noStrike">
                          <a:solidFill>
                            <a:srgbClr val="9C0006"/>
                          </a:solidFill>
                          <a:effectLst/>
                          <a:latin typeface="Arial" panose="020B0604020202020204" pitchFamily="34" charset="0"/>
                        </a:rPr>
                        <a:t>0.4</a:t>
                      </a:r>
                    </a:p>
                  </a:txBody>
                  <a:tcPr marL="9435" marR="9435" marT="9435" marB="0" anchor="b">
                    <a:lnL>
                      <a:noFill/>
                    </a:lnL>
                    <a:lnR>
                      <a:noFill/>
                    </a:lnR>
                    <a:lnT>
                      <a:noFill/>
                    </a:lnT>
                    <a:lnB>
                      <a:noFill/>
                    </a:lnB>
                    <a:solidFill>
                      <a:srgbClr val="FFC7CE"/>
                    </a:solidFill>
                  </a:tcPr>
                </a:tc>
                <a:tc>
                  <a:txBody>
                    <a:bodyPr/>
                    <a:lstStyle/>
                    <a:p>
                      <a:pPr algn="ctr" fontAlgn="b"/>
                      <a:r>
                        <a:rPr lang="en-US" sz="1000" b="0" i="0" u="none" strike="noStrike">
                          <a:solidFill>
                            <a:srgbClr val="9C0006"/>
                          </a:solidFill>
                          <a:effectLst/>
                          <a:latin typeface="Arial" panose="020B0604020202020204" pitchFamily="34" charset="0"/>
                        </a:rPr>
                        <a:t>0.4</a:t>
                      </a:r>
                    </a:p>
                  </a:txBody>
                  <a:tcPr marL="9435" marR="9435" marT="9435" marB="0" anchor="b">
                    <a:lnL>
                      <a:noFill/>
                    </a:lnL>
                    <a:lnR>
                      <a:noFill/>
                    </a:lnR>
                    <a:lnT>
                      <a:noFill/>
                    </a:lnT>
                    <a:lnB>
                      <a:noFill/>
                    </a:lnB>
                    <a:solidFill>
                      <a:srgbClr val="FFC7CE"/>
                    </a:solidFill>
                  </a:tcPr>
                </a:tc>
                <a:extLst>
                  <a:ext uri="{0D108BD9-81ED-4DB2-BD59-A6C34878D82A}">
                    <a16:rowId xmlns="" xmlns:a16="http://schemas.microsoft.com/office/drawing/2014/main" val="1908851954"/>
                  </a:ext>
                </a:extLst>
              </a:tr>
              <a:tr h="99497">
                <a:tc>
                  <a:txBody>
                    <a:bodyPr/>
                    <a:lstStyle/>
                    <a:p>
                      <a:pPr algn="r" fontAlgn="b"/>
                      <a:r>
                        <a:rPr lang="en-US" sz="1000" b="1" i="0" u="none" strike="noStrike">
                          <a:solidFill>
                            <a:srgbClr val="000000"/>
                          </a:solidFill>
                          <a:effectLst/>
                          <a:latin typeface="Arial" panose="020B0604020202020204" pitchFamily="34" charset="0"/>
                        </a:rPr>
                        <a:t>B Cell</a:t>
                      </a:r>
                    </a:p>
                  </a:txBody>
                  <a:tcPr marL="9435" marR="9435" marT="9435" marB="0" anchor="b">
                    <a:lnL>
                      <a:noFill/>
                    </a:lnL>
                    <a:lnR>
                      <a:noFill/>
                    </a:lnR>
                    <a:lnT>
                      <a:noFill/>
                    </a:lnT>
                    <a:lnB>
                      <a:noFill/>
                    </a:lnB>
                  </a:tcPr>
                </a:tc>
                <a:tc>
                  <a:txBody>
                    <a:bodyPr/>
                    <a:lstStyle/>
                    <a:p>
                      <a:pPr algn="ctr" fontAlgn="b"/>
                      <a:r>
                        <a:rPr lang="en-US" sz="1000" b="0" i="0" u="none" strike="noStrike">
                          <a:solidFill>
                            <a:srgbClr val="000000"/>
                          </a:solidFill>
                          <a:effectLst/>
                          <a:latin typeface="Arial" panose="020B0604020202020204" pitchFamily="34" charset="0"/>
                        </a:rPr>
                        <a:t>0.0</a:t>
                      </a:r>
                    </a:p>
                  </a:txBody>
                  <a:tcPr marL="9435" marR="9435" marT="9435" marB="0" anchor="b">
                    <a:lnL>
                      <a:noFill/>
                    </a:lnL>
                    <a:lnR>
                      <a:noFill/>
                    </a:lnR>
                    <a:lnT>
                      <a:noFill/>
                    </a:lnT>
                    <a:lnB>
                      <a:noFill/>
                    </a:lnB>
                  </a:tcPr>
                </a:tc>
                <a:tc>
                  <a:txBody>
                    <a:bodyPr/>
                    <a:lstStyle/>
                    <a:p>
                      <a:pPr algn="ctr" fontAlgn="b"/>
                      <a:r>
                        <a:rPr lang="en-US" sz="1000" b="0" i="0" u="none" strike="noStrike">
                          <a:solidFill>
                            <a:srgbClr val="000000"/>
                          </a:solidFill>
                          <a:effectLst/>
                          <a:latin typeface="Arial" panose="020B0604020202020204" pitchFamily="34" charset="0"/>
                        </a:rPr>
                        <a:t>-0.1</a:t>
                      </a:r>
                    </a:p>
                  </a:txBody>
                  <a:tcPr marL="9435" marR="9435" marT="9435" marB="0" anchor="b">
                    <a:lnL>
                      <a:noFill/>
                    </a:lnL>
                    <a:lnR>
                      <a:noFill/>
                    </a:lnR>
                    <a:lnT>
                      <a:noFill/>
                    </a:lnT>
                    <a:lnB>
                      <a:noFill/>
                    </a:lnB>
                  </a:tcPr>
                </a:tc>
                <a:tc>
                  <a:txBody>
                    <a:bodyPr/>
                    <a:lstStyle/>
                    <a:p>
                      <a:pPr algn="ctr" fontAlgn="b"/>
                      <a:r>
                        <a:rPr lang="en-US" sz="1000" b="0" i="0" u="none" strike="noStrike">
                          <a:solidFill>
                            <a:srgbClr val="000000"/>
                          </a:solidFill>
                          <a:effectLst/>
                          <a:latin typeface="Arial" panose="020B0604020202020204" pitchFamily="34" charset="0"/>
                        </a:rPr>
                        <a:t>0.0</a:t>
                      </a:r>
                    </a:p>
                  </a:txBody>
                  <a:tcPr marL="9435" marR="9435" marT="9435" marB="0" anchor="b">
                    <a:lnL>
                      <a:noFill/>
                    </a:lnL>
                    <a:lnR>
                      <a:noFill/>
                    </a:lnR>
                    <a:lnT>
                      <a:noFill/>
                    </a:lnT>
                    <a:lnB>
                      <a:noFill/>
                    </a:lnB>
                  </a:tcPr>
                </a:tc>
                <a:tc>
                  <a:txBody>
                    <a:bodyPr/>
                    <a:lstStyle/>
                    <a:p>
                      <a:pPr algn="ctr" fontAlgn="b"/>
                      <a:r>
                        <a:rPr lang="en-US" sz="1000" b="0" i="0" u="none" strike="noStrike">
                          <a:solidFill>
                            <a:srgbClr val="000000"/>
                          </a:solidFill>
                          <a:effectLst/>
                          <a:latin typeface="Arial" panose="020B0604020202020204" pitchFamily="34" charset="0"/>
                        </a:rPr>
                        <a:t>0.0</a:t>
                      </a:r>
                    </a:p>
                  </a:txBody>
                  <a:tcPr marL="9435" marR="9435" marT="9435" marB="0" anchor="b">
                    <a:lnL>
                      <a:noFill/>
                    </a:lnL>
                    <a:lnR>
                      <a:noFill/>
                    </a:lnR>
                    <a:lnT>
                      <a:noFill/>
                    </a:lnT>
                    <a:lnB>
                      <a:noFill/>
                    </a:lnB>
                  </a:tcPr>
                </a:tc>
                <a:tc>
                  <a:txBody>
                    <a:bodyPr/>
                    <a:lstStyle/>
                    <a:p>
                      <a:pPr algn="ctr" fontAlgn="b"/>
                      <a:r>
                        <a:rPr lang="en-US" sz="1000" b="0" i="0" u="none" strike="noStrike">
                          <a:solidFill>
                            <a:srgbClr val="000000"/>
                          </a:solidFill>
                          <a:effectLst/>
                          <a:latin typeface="Arial" panose="020B0604020202020204" pitchFamily="34" charset="0"/>
                        </a:rPr>
                        <a:t>0.1</a:t>
                      </a:r>
                    </a:p>
                  </a:txBody>
                  <a:tcPr marL="9435" marR="9435" marT="9435" marB="0" anchor="b">
                    <a:lnL>
                      <a:noFill/>
                    </a:lnL>
                    <a:lnR>
                      <a:noFill/>
                    </a:lnR>
                    <a:lnT>
                      <a:noFill/>
                    </a:lnT>
                    <a:lnB>
                      <a:noFill/>
                    </a:lnB>
                  </a:tcPr>
                </a:tc>
                <a:tc>
                  <a:txBody>
                    <a:bodyPr/>
                    <a:lstStyle/>
                    <a:p>
                      <a:pPr algn="ctr" fontAlgn="b"/>
                      <a:r>
                        <a:rPr lang="en-US" sz="1000" b="0" i="0" u="none" strike="noStrike">
                          <a:solidFill>
                            <a:srgbClr val="000000"/>
                          </a:solidFill>
                          <a:effectLst/>
                          <a:latin typeface="Arial" panose="020B0604020202020204" pitchFamily="34" charset="0"/>
                        </a:rPr>
                        <a:t>0.0</a:t>
                      </a:r>
                    </a:p>
                  </a:txBody>
                  <a:tcPr marL="9435" marR="9435" marT="9435" marB="0" anchor="b">
                    <a:lnL>
                      <a:noFill/>
                    </a:lnL>
                    <a:lnR>
                      <a:noFill/>
                    </a:lnR>
                    <a:lnT>
                      <a:noFill/>
                    </a:lnT>
                    <a:lnB>
                      <a:noFill/>
                    </a:lnB>
                  </a:tcPr>
                </a:tc>
                <a:tc>
                  <a:txBody>
                    <a:bodyPr/>
                    <a:lstStyle/>
                    <a:p>
                      <a:pPr algn="ctr" fontAlgn="b"/>
                      <a:r>
                        <a:rPr lang="en-US" sz="1000" b="0" i="0" u="none" strike="noStrike">
                          <a:solidFill>
                            <a:srgbClr val="000000"/>
                          </a:solidFill>
                          <a:effectLst/>
                          <a:latin typeface="Arial" panose="020B0604020202020204" pitchFamily="34" charset="0"/>
                        </a:rPr>
                        <a:t>0.0</a:t>
                      </a:r>
                    </a:p>
                  </a:txBody>
                  <a:tcPr marL="9435" marR="9435" marT="9435" marB="0" anchor="b">
                    <a:lnL>
                      <a:noFill/>
                    </a:lnL>
                    <a:lnR>
                      <a:noFill/>
                    </a:lnR>
                    <a:lnT>
                      <a:noFill/>
                    </a:lnT>
                    <a:lnB>
                      <a:noFill/>
                    </a:lnB>
                  </a:tcPr>
                </a:tc>
                <a:tc>
                  <a:txBody>
                    <a:bodyPr/>
                    <a:lstStyle/>
                    <a:p>
                      <a:pPr algn="ctr" fontAlgn="b"/>
                      <a:r>
                        <a:rPr lang="en-US" sz="1000" b="0" i="0" u="none" strike="noStrike">
                          <a:solidFill>
                            <a:srgbClr val="000000"/>
                          </a:solidFill>
                          <a:effectLst/>
                          <a:latin typeface="Arial" panose="020B0604020202020204" pitchFamily="34" charset="0"/>
                        </a:rPr>
                        <a:t>0.0</a:t>
                      </a:r>
                    </a:p>
                  </a:txBody>
                  <a:tcPr marL="9435" marR="9435" marT="9435" marB="0" anchor="b">
                    <a:lnL>
                      <a:noFill/>
                    </a:lnL>
                    <a:lnR>
                      <a:noFill/>
                    </a:lnR>
                    <a:lnT>
                      <a:noFill/>
                    </a:lnT>
                    <a:lnB>
                      <a:noFill/>
                    </a:lnB>
                  </a:tcPr>
                </a:tc>
                <a:tc>
                  <a:txBody>
                    <a:bodyPr/>
                    <a:lstStyle/>
                    <a:p>
                      <a:pPr algn="ctr" fontAlgn="b"/>
                      <a:r>
                        <a:rPr lang="en-US" sz="1000" b="0" i="0" u="none" strike="noStrike">
                          <a:solidFill>
                            <a:srgbClr val="000000"/>
                          </a:solidFill>
                          <a:effectLst/>
                          <a:latin typeface="Arial" panose="020B0604020202020204" pitchFamily="34" charset="0"/>
                        </a:rPr>
                        <a:t>0.1</a:t>
                      </a:r>
                    </a:p>
                  </a:txBody>
                  <a:tcPr marL="9435" marR="9435" marT="9435" marB="0" anchor="b">
                    <a:lnL>
                      <a:noFill/>
                    </a:lnL>
                    <a:lnR>
                      <a:noFill/>
                    </a:lnR>
                    <a:lnT>
                      <a:noFill/>
                    </a:lnT>
                    <a:lnB>
                      <a:noFill/>
                    </a:lnB>
                  </a:tcPr>
                </a:tc>
                <a:tc>
                  <a:txBody>
                    <a:bodyPr/>
                    <a:lstStyle/>
                    <a:p>
                      <a:pPr algn="ctr" fontAlgn="b"/>
                      <a:r>
                        <a:rPr lang="en-US" sz="1000" b="0" i="0" u="none" strike="noStrike">
                          <a:solidFill>
                            <a:srgbClr val="9C0006"/>
                          </a:solidFill>
                          <a:effectLst/>
                          <a:latin typeface="Arial" panose="020B0604020202020204" pitchFamily="34" charset="0"/>
                        </a:rPr>
                        <a:t>0.3</a:t>
                      </a:r>
                    </a:p>
                  </a:txBody>
                  <a:tcPr marL="9435" marR="9435" marT="9435" marB="0" anchor="b">
                    <a:lnL>
                      <a:noFill/>
                    </a:lnL>
                    <a:lnR>
                      <a:noFill/>
                    </a:lnR>
                    <a:lnT>
                      <a:noFill/>
                    </a:lnT>
                    <a:lnB>
                      <a:noFill/>
                    </a:lnB>
                    <a:solidFill>
                      <a:srgbClr val="FFC7CE"/>
                    </a:solidFill>
                  </a:tcPr>
                </a:tc>
                <a:tc>
                  <a:txBody>
                    <a:bodyPr/>
                    <a:lstStyle/>
                    <a:p>
                      <a:pPr algn="ctr" fontAlgn="b"/>
                      <a:r>
                        <a:rPr lang="en-US" sz="1000" b="0" i="0" u="none" strike="noStrike">
                          <a:solidFill>
                            <a:srgbClr val="000000"/>
                          </a:solidFill>
                          <a:effectLst/>
                          <a:latin typeface="Arial" panose="020B0604020202020204" pitchFamily="34" charset="0"/>
                        </a:rPr>
                        <a:t>0.2</a:t>
                      </a:r>
                    </a:p>
                  </a:txBody>
                  <a:tcPr marL="9435" marR="9435" marT="9435" marB="0" anchor="b">
                    <a:lnL>
                      <a:noFill/>
                    </a:lnL>
                    <a:lnR>
                      <a:noFill/>
                    </a:lnR>
                    <a:lnT>
                      <a:noFill/>
                    </a:lnT>
                    <a:lnB>
                      <a:noFill/>
                    </a:lnB>
                  </a:tcPr>
                </a:tc>
                <a:tc>
                  <a:txBody>
                    <a:bodyPr/>
                    <a:lstStyle/>
                    <a:p>
                      <a:pPr algn="ctr" fontAlgn="b"/>
                      <a:r>
                        <a:rPr lang="en-US" sz="1000" b="0" i="0" u="none" strike="noStrike">
                          <a:solidFill>
                            <a:srgbClr val="000000"/>
                          </a:solidFill>
                          <a:effectLst/>
                          <a:latin typeface="Arial" panose="020B0604020202020204" pitchFamily="34" charset="0"/>
                        </a:rPr>
                        <a:t>0.2</a:t>
                      </a:r>
                    </a:p>
                  </a:txBody>
                  <a:tcPr marL="9435" marR="9435" marT="9435" marB="0" anchor="b">
                    <a:lnL>
                      <a:noFill/>
                    </a:lnL>
                    <a:lnR>
                      <a:noFill/>
                    </a:lnR>
                    <a:lnT>
                      <a:noFill/>
                    </a:lnT>
                    <a:lnB>
                      <a:noFill/>
                    </a:lnB>
                  </a:tcPr>
                </a:tc>
                <a:tc>
                  <a:txBody>
                    <a:bodyPr/>
                    <a:lstStyle/>
                    <a:p>
                      <a:pPr algn="ctr" fontAlgn="b"/>
                      <a:r>
                        <a:rPr lang="en-US" sz="1000" b="0" i="0" u="none" strike="noStrike">
                          <a:solidFill>
                            <a:srgbClr val="9C0006"/>
                          </a:solidFill>
                          <a:effectLst/>
                          <a:latin typeface="Arial" panose="020B0604020202020204" pitchFamily="34" charset="0"/>
                        </a:rPr>
                        <a:t>0.3</a:t>
                      </a:r>
                    </a:p>
                  </a:txBody>
                  <a:tcPr marL="9435" marR="9435" marT="9435" marB="0" anchor="b">
                    <a:lnL>
                      <a:noFill/>
                    </a:lnL>
                    <a:lnR>
                      <a:noFill/>
                    </a:lnR>
                    <a:lnT>
                      <a:noFill/>
                    </a:lnT>
                    <a:lnB>
                      <a:noFill/>
                    </a:lnB>
                    <a:solidFill>
                      <a:srgbClr val="FFC7CE"/>
                    </a:solidFill>
                  </a:tcPr>
                </a:tc>
                <a:tc>
                  <a:txBody>
                    <a:bodyPr/>
                    <a:lstStyle/>
                    <a:p>
                      <a:pPr algn="ctr" fontAlgn="b"/>
                      <a:r>
                        <a:rPr lang="en-US" sz="1000" b="0" i="0" u="none" strike="noStrike">
                          <a:solidFill>
                            <a:srgbClr val="9C0006"/>
                          </a:solidFill>
                          <a:effectLst/>
                          <a:latin typeface="Arial" panose="020B0604020202020204" pitchFamily="34" charset="0"/>
                        </a:rPr>
                        <a:t>0.3</a:t>
                      </a:r>
                    </a:p>
                  </a:txBody>
                  <a:tcPr marL="9435" marR="9435" marT="9435" marB="0" anchor="b">
                    <a:lnL>
                      <a:noFill/>
                    </a:lnL>
                    <a:lnR>
                      <a:noFill/>
                    </a:lnR>
                    <a:lnT>
                      <a:noFill/>
                    </a:lnT>
                    <a:lnB>
                      <a:noFill/>
                    </a:lnB>
                    <a:solidFill>
                      <a:srgbClr val="FFC7CE"/>
                    </a:solidFill>
                  </a:tcPr>
                </a:tc>
                <a:extLst>
                  <a:ext uri="{0D108BD9-81ED-4DB2-BD59-A6C34878D82A}">
                    <a16:rowId xmlns="" xmlns:a16="http://schemas.microsoft.com/office/drawing/2014/main" val="4292712876"/>
                  </a:ext>
                </a:extLst>
              </a:tr>
              <a:tr h="191423">
                <a:tc>
                  <a:txBody>
                    <a:bodyPr/>
                    <a:lstStyle/>
                    <a:p>
                      <a:pPr algn="r" fontAlgn="b"/>
                      <a:r>
                        <a:rPr lang="en-US" sz="1000" b="1" i="0" u="none" strike="noStrike" dirty="0">
                          <a:solidFill>
                            <a:srgbClr val="000000"/>
                          </a:solidFill>
                          <a:effectLst/>
                          <a:latin typeface="Arial" panose="020B0604020202020204" pitchFamily="34" charset="0"/>
                        </a:rPr>
                        <a:t>Exhausted CD8</a:t>
                      </a:r>
                    </a:p>
                  </a:txBody>
                  <a:tcPr marL="9435" marR="9435" marT="9435" marB="0" anchor="b">
                    <a:lnL>
                      <a:noFill/>
                    </a:lnL>
                    <a:lnR>
                      <a:noFill/>
                    </a:lnR>
                    <a:lnT>
                      <a:noFill/>
                    </a:lnT>
                    <a:lnB>
                      <a:noFill/>
                    </a:lnB>
                  </a:tcPr>
                </a:tc>
                <a:tc>
                  <a:txBody>
                    <a:bodyPr/>
                    <a:lstStyle/>
                    <a:p>
                      <a:pPr algn="ctr" fontAlgn="b"/>
                      <a:r>
                        <a:rPr lang="en-US" sz="1000" b="0" i="0" u="none" strike="noStrike">
                          <a:solidFill>
                            <a:srgbClr val="000000"/>
                          </a:solidFill>
                          <a:effectLst/>
                          <a:latin typeface="Arial" panose="020B0604020202020204" pitchFamily="34" charset="0"/>
                        </a:rPr>
                        <a:t>-0.1</a:t>
                      </a:r>
                    </a:p>
                  </a:txBody>
                  <a:tcPr marL="9435" marR="9435" marT="9435" marB="0" anchor="b">
                    <a:lnL>
                      <a:noFill/>
                    </a:lnL>
                    <a:lnR>
                      <a:noFill/>
                    </a:lnR>
                    <a:lnT>
                      <a:noFill/>
                    </a:lnT>
                    <a:lnB>
                      <a:noFill/>
                    </a:lnB>
                  </a:tcPr>
                </a:tc>
                <a:tc>
                  <a:txBody>
                    <a:bodyPr/>
                    <a:lstStyle/>
                    <a:p>
                      <a:pPr algn="ctr" fontAlgn="b"/>
                      <a:r>
                        <a:rPr lang="en-US" sz="1000" b="0" i="0" u="none" strike="noStrike">
                          <a:solidFill>
                            <a:srgbClr val="000000"/>
                          </a:solidFill>
                          <a:effectLst/>
                          <a:latin typeface="Arial" panose="020B0604020202020204" pitchFamily="34" charset="0"/>
                        </a:rPr>
                        <a:t>0.0</a:t>
                      </a:r>
                    </a:p>
                  </a:txBody>
                  <a:tcPr marL="9435" marR="9435" marT="9435" marB="0" anchor="b">
                    <a:lnL>
                      <a:noFill/>
                    </a:lnL>
                    <a:lnR>
                      <a:noFill/>
                    </a:lnR>
                    <a:lnT>
                      <a:noFill/>
                    </a:lnT>
                    <a:lnB>
                      <a:noFill/>
                    </a:lnB>
                  </a:tcPr>
                </a:tc>
                <a:tc>
                  <a:txBody>
                    <a:bodyPr/>
                    <a:lstStyle/>
                    <a:p>
                      <a:pPr algn="ctr" fontAlgn="b"/>
                      <a:r>
                        <a:rPr lang="en-US" sz="1000" b="0" i="0" u="none" strike="noStrike">
                          <a:solidFill>
                            <a:srgbClr val="000000"/>
                          </a:solidFill>
                          <a:effectLst/>
                          <a:latin typeface="Arial" panose="020B0604020202020204" pitchFamily="34" charset="0"/>
                        </a:rPr>
                        <a:t>0.0</a:t>
                      </a:r>
                    </a:p>
                  </a:txBody>
                  <a:tcPr marL="9435" marR="9435" marT="9435" marB="0" anchor="b">
                    <a:lnL>
                      <a:noFill/>
                    </a:lnL>
                    <a:lnR>
                      <a:noFill/>
                    </a:lnR>
                    <a:lnT>
                      <a:noFill/>
                    </a:lnT>
                    <a:lnB>
                      <a:noFill/>
                    </a:lnB>
                  </a:tcPr>
                </a:tc>
                <a:tc>
                  <a:txBody>
                    <a:bodyPr/>
                    <a:lstStyle/>
                    <a:p>
                      <a:pPr algn="ctr" fontAlgn="b"/>
                      <a:r>
                        <a:rPr lang="en-US" sz="1000" b="0" i="0" u="none" strike="noStrike">
                          <a:solidFill>
                            <a:srgbClr val="000000"/>
                          </a:solidFill>
                          <a:effectLst/>
                          <a:latin typeface="Arial" panose="020B0604020202020204" pitchFamily="34" charset="0"/>
                        </a:rPr>
                        <a:t>0.0</a:t>
                      </a:r>
                    </a:p>
                  </a:txBody>
                  <a:tcPr marL="9435" marR="9435" marT="9435" marB="0" anchor="b">
                    <a:lnL>
                      <a:noFill/>
                    </a:lnL>
                    <a:lnR>
                      <a:noFill/>
                    </a:lnR>
                    <a:lnT>
                      <a:noFill/>
                    </a:lnT>
                    <a:lnB>
                      <a:noFill/>
                    </a:lnB>
                  </a:tcPr>
                </a:tc>
                <a:tc>
                  <a:txBody>
                    <a:bodyPr/>
                    <a:lstStyle/>
                    <a:p>
                      <a:pPr algn="ctr" fontAlgn="b"/>
                      <a:r>
                        <a:rPr lang="en-US" sz="1000" b="0" i="0" u="none" strike="noStrike">
                          <a:solidFill>
                            <a:srgbClr val="000000"/>
                          </a:solidFill>
                          <a:effectLst/>
                          <a:latin typeface="Arial" panose="020B0604020202020204" pitchFamily="34" charset="0"/>
                        </a:rPr>
                        <a:t>0.1</a:t>
                      </a:r>
                    </a:p>
                  </a:txBody>
                  <a:tcPr marL="9435" marR="9435" marT="9435" marB="0" anchor="b">
                    <a:lnL>
                      <a:noFill/>
                    </a:lnL>
                    <a:lnR>
                      <a:noFill/>
                    </a:lnR>
                    <a:lnT>
                      <a:noFill/>
                    </a:lnT>
                    <a:lnB>
                      <a:noFill/>
                    </a:lnB>
                  </a:tcPr>
                </a:tc>
                <a:tc>
                  <a:txBody>
                    <a:bodyPr/>
                    <a:lstStyle/>
                    <a:p>
                      <a:pPr algn="ctr" fontAlgn="b"/>
                      <a:r>
                        <a:rPr lang="en-US" sz="1000" b="0" i="0" u="none" strike="noStrike">
                          <a:solidFill>
                            <a:srgbClr val="000000"/>
                          </a:solidFill>
                          <a:effectLst/>
                          <a:latin typeface="Arial" panose="020B0604020202020204" pitchFamily="34" charset="0"/>
                        </a:rPr>
                        <a:t>0.0</a:t>
                      </a:r>
                    </a:p>
                  </a:txBody>
                  <a:tcPr marL="9435" marR="9435" marT="9435" marB="0" anchor="b">
                    <a:lnL>
                      <a:noFill/>
                    </a:lnL>
                    <a:lnR>
                      <a:noFill/>
                    </a:lnR>
                    <a:lnT>
                      <a:noFill/>
                    </a:lnT>
                    <a:lnB>
                      <a:noFill/>
                    </a:lnB>
                  </a:tcPr>
                </a:tc>
                <a:tc>
                  <a:txBody>
                    <a:bodyPr/>
                    <a:lstStyle/>
                    <a:p>
                      <a:pPr algn="ctr" fontAlgn="b"/>
                      <a:r>
                        <a:rPr lang="en-US" sz="1000" b="0" i="0" u="none" strike="noStrike">
                          <a:solidFill>
                            <a:srgbClr val="000000"/>
                          </a:solidFill>
                          <a:effectLst/>
                          <a:latin typeface="Arial" panose="020B0604020202020204" pitchFamily="34" charset="0"/>
                        </a:rPr>
                        <a:t>0.0</a:t>
                      </a:r>
                    </a:p>
                  </a:txBody>
                  <a:tcPr marL="9435" marR="9435" marT="9435" marB="0" anchor="b">
                    <a:lnL>
                      <a:noFill/>
                    </a:lnL>
                    <a:lnR>
                      <a:noFill/>
                    </a:lnR>
                    <a:lnT>
                      <a:noFill/>
                    </a:lnT>
                    <a:lnB>
                      <a:noFill/>
                    </a:lnB>
                  </a:tcPr>
                </a:tc>
                <a:tc>
                  <a:txBody>
                    <a:bodyPr/>
                    <a:lstStyle/>
                    <a:p>
                      <a:pPr algn="ctr" fontAlgn="b"/>
                      <a:r>
                        <a:rPr lang="en-US" sz="1000" b="0" i="0" u="none" strike="noStrike">
                          <a:solidFill>
                            <a:srgbClr val="000000"/>
                          </a:solidFill>
                          <a:effectLst/>
                          <a:latin typeface="Arial" panose="020B0604020202020204" pitchFamily="34" charset="0"/>
                        </a:rPr>
                        <a:t>0.0</a:t>
                      </a:r>
                    </a:p>
                  </a:txBody>
                  <a:tcPr marL="9435" marR="9435" marT="9435" marB="0" anchor="b">
                    <a:lnL>
                      <a:noFill/>
                    </a:lnL>
                    <a:lnR>
                      <a:noFill/>
                    </a:lnR>
                    <a:lnT>
                      <a:noFill/>
                    </a:lnT>
                    <a:lnB>
                      <a:noFill/>
                    </a:lnB>
                  </a:tcPr>
                </a:tc>
                <a:tc>
                  <a:txBody>
                    <a:bodyPr/>
                    <a:lstStyle/>
                    <a:p>
                      <a:pPr algn="ctr" fontAlgn="b"/>
                      <a:r>
                        <a:rPr lang="en-US" sz="1000" b="0" i="0" u="none" strike="noStrike">
                          <a:solidFill>
                            <a:srgbClr val="000000"/>
                          </a:solidFill>
                          <a:effectLst/>
                          <a:latin typeface="Arial" panose="020B0604020202020204" pitchFamily="34" charset="0"/>
                        </a:rPr>
                        <a:t>0.1</a:t>
                      </a:r>
                    </a:p>
                  </a:txBody>
                  <a:tcPr marL="9435" marR="9435" marT="9435" marB="0" anchor="b">
                    <a:lnL>
                      <a:noFill/>
                    </a:lnL>
                    <a:lnR>
                      <a:noFill/>
                    </a:lnR>
                    <a:lnT>
                      <a:noFill/>
                    </a:lnT>
                    <a:lnB>
                      <a:noFill/>
                    </a:lnB>
                  </a:tcPr>
                </a:tc>
                <a:tc>
                  <a:txBody>
                    <a:bodyPr/>
                    <a:lstStyle/>
                    <a:p>
                      <a:pPr algn="ctr" fontAlgn="b"/>
                      <a:r>
                        <a:rPr lang="en-US" sz="1000" b="0" i="0" u="none" strike="noStrike">
                          <a:solidFill>
                            <a:srgbClr val="000000"/>
                          </a:solidFill>
                          <a:effectLst/>
                          <a:latin typeface="Arial" panose="020B0604020202020204" pitchFamily="34" charset="0"/>
                        </a:rPr>
                        <a:t>0.2</a:t>
                      </a:r>
                    </a:p>
                  </a:txBody>
                  <a:tcPr marL="9435" marR="9435" marT="9435" marB="0" anchor="b">
                    <a:lnL>
                      <a:noFill/>
                    </a:lnL>
                    <a:lnR>
                      <a:noFill/>
                    </a:lnR>
                    <a:lnT>
                      <a:noFill/>
                    </a:lnT>
                    <a:lnB>
                      <a:noFill/>
                    </a:lnB>
                  </a:tcPr>
                </a:tc>
                <a:tc>
                  <a:txBody>
                    <a:bodyPr/>
                    <a:lstStyle/>
                    <a:p>
                      <a:pPr algn="ctr" fontAlgn="b"/>
                      <a:r>
                        <a:rPr lang="en-US" sz="1000" b="0" i="0" u="none" strike="noStrike">
                          <a:solidFill>
                            <a:srgbClr val="000000"/>
                          </a:solidFill>
                          <a:effectLst/>
                          <a:latin typeface="Arial" panose="020B0604020202020204" pitchFamily="34" charset="0"/>
                        </a:rPr>
                        <a:t>0.2</a:t>
                      </a:r>
                    </a:p>
                  </a:txBody>
                  <a:tcPr marL="9435" marR="9435" marT="9435" marB="0" anchor="b">
                    <a:lnL>
                      <a:noFill/>
                    </a:lnL>
                    <a:lnR>
                      <a:noFill/>
                    </a:lnR>
                    <a:lnT>
                      <a:noFill/>
                    </a:lnT>
                    <a:lnB>
                      <a:noFill/>
                    </a:lnB>
                  </a:tcPr>
                </a:tc>
                <a:tc>
                  <a:txBody>
                    <a:bodyPr/>
                    <a:lstStyle/>
                    <a:p>
                      <a:pPr algn="ctr" fontAlgn="b"/>
                      <a:r>
                        <a:rPr lang="en-US" sz="1000" b="0" i="0" u="none" strike="noStrike">
                          <a:solidFill>
                            <a:srgbClr val="000000"/>
                          </a:solidFill>
                          <a:effectLst/>
                          <a:latin typeface="Arial" panose="020B0604020202020204" pitchFamily="34" charset="0"/>
                        </a:rPr>
                        <a:t>0.2</a:t>
                      </a:r>
                    </a:p>
                  </a:txBody>
                  <a:tcPr marL="9435" marR="9435" marT="9435" marB="0" anchor="b">
                    <a:lnL>
                      <a:noFill/>
                    </a:lnL>
                    <a:lnR>
                      <a:noFill/>
                    </a:lnR>
                    <a:lnT>
                      <a:noFill/>
                    </a:lnT>
                    <a:lnB>
                      <a:noFill/>
                    </a:lnB>
                  </a:tcPr>
                </a:tc>
                <a:tc>
                  <a:txBody>
                    <a:bodyPr/>
                    <a:lstStyle/>
                    <a:p>
                      <a:pPr algn="ctr" fontAlgn="b"/>
                      <a:r>
                        <a:rPr lang="en-US" sz="1000" b="0" i="0" u="none" strike="noStrike">
                          <a:solidFill>
                            <a:srgbClr val="000000"/>
                          </a:solidFill>
                          <a:effectLst/>
                          <a:latin typeface="Arial" panose="020B0604020202020204" pitchFamily="34" charset="0"/>
                        </a:rPr>
                        <a:t>0.2</a:t>
                      </a:r>
                    </a:p>
                  </a:txBody>
                  <a:tcPr marL="9435" marR="9435" marT="9435" marB="0" anchor="b">
                    <a:lnL>
                      <a:noFill/>
                    </a:lnL>
                    <a:lnR>
                      <a:noFill/>
                    </a:lnR>
                    <a:lnT>
                      <a:noFill/>
                    </a:lnT>
                    <a:lnB>
                      <a:noFill/>
                    </a:lnB>
                  </a:tcPr>
                </a:tc>
                <a:tc>
                  <a:txBody>
                    <a:bodyPr/>
                    <a:lstStyle/>
                    <a:p>
                      <a:pPr algn="ctr" fontAlgn="b"/>
                      <a:r>
                        <a:rPr lang="en-US" sz="1000" b="0" i="0" u="none" strike="noStrike" dirty="0">
                          <a:solidFill>
                            <a:srgbClr val="9C0006"/>
                          </a:solidFill>
                          <a:effectLst/>
                          <a:latin typeface="Arial" panose="020B0604020202020204" pitchFamily="34" charset="0"/>
                        </a:rPr>
                        <a:t>0.3</a:t>
                      </a:r>
                    </a:p>
                  </a:txBody>
                  <a:tcPr marL="9435" marR="9435" marT="9435" marB="0" anchor="b">
                    <a:lnL>
                      <a:noFill/>
                    </a:lnL>
                    <a:lnR>
                      <a:noFill/>
                    </a:lnR>
                    <a:lnT>
                      <a:noFill/>
                    </a:lnT>
                    <a:lnB>
                      <a:noFill/>
                    </a:lnB>
                    <a:solidFill>
                      <a:srgbClr val="FFC7CE"/>
                    </a:solidFill>
                  </a:tcPr>
                </a:tc>
                <a:extLst>
                  <a:ext uri="{0D108BD9-81ED-4DB2-BD59-A6C34878D82A}">
                    <a16:rowId xmlns="" xmlns:a16="http://schemas.microsoft.com/office/drawing/2014/main" val="1492748649"/>
                  </a:ext>
                </a:extLst>
              </a:tr>
              <a:tr h="191423">
                <a:tc>
                  <a:txBody>
                    <a:bodyPr/>
                    <a:lstStyle/>
                    <a:p>
                      <a:pPr algn="r" fontAlgn="b"/>
                      <a:r>
                        <a:rPr lang="en-US" sz="1000" b="1" i="0" u="none" strike="noStrike">
                          <a:solidFill>
                            <a:srgbClr val="000000"/>
                          </a:solidFill>
                          <a:effectLst/>
                          <a:latin typeface="Arial" panose="020B0604020202020204" pitchFamily="34" charset="0"/>
                        </a:rPr>
                        <a:t>Cytotoxic Cell</a:t>
                      </a:r>
                    </a:p>
                  </a:txBody>
                  <a:tcPr marL="9435" marR="9435" marT="9435" marB="0" anchor="b">
                    <a:lnL>
                      <a:noFill/>
                    </a:lnL>
                    <a:lnR>
                      <a:noFill/>
                    </a:lnR>
                    <a:lnT>
                      <a:noFill/>
                    </a:lnT>
                    <a:lnB>
                      <a:noFill/>
                    </a:lnB>
                  </a:tcPr>
                </a:tc>
                <a:tc>
                  <a:txBody>
                    <a:bodyPr/>
                    <a:lstStyle/>
                    <a:p>
                      <a:pPr algn="ctr" fontAlgn="b"/>
                      <a:r>
                        <a:rPr lang="en-US" sz="1000" b="0" i="0" u="none" strike="noStrike">
                          <a:solidFill>
                            <a:srgbClr val="000000"/>
                          </a:solidFill>
                          <a:effectLst/>
                          <a:latin typeface="Arial" panose="020B0604020202020204" pitchFamily="34" charset="0"/>
                        </a:rPr>
                        <a:t>-0.1</a:t>
                      </a:r>
                    </a:p>
                  </a:txBody>
                  <a:tcPr marL="9435" marR="9435" marT="9435" marB="0" anchor="b">
                    <a:lnL>
                      <a:noFill/>
                    </a:lnL>
                    <a:lnR>
                      <a:noFill/>
                    </a:lnR>
                    <a:lnT>
                      <a:noFill/>
                    </a:lnT>
                    <a:lnB>
                      <a:noFill/>
                    </a:lnB>
                  </a:tcPr>
                </a:tc>
                <a:tc>
                  <a:txBody>
                    <a:bodyPr/>
                    <a:lstStyle/>
                    <a:p>
                      <a:pPr algn="ctr" fontAlgn="b"/>
                      <a:r>
                        <a:rPr lang="en-US" sz="1000" b="0" i="0" u="none" strike="noStrike">
                          <a:solidFill>
                            <a:srgbClr val="000000"/>
                          </a:solidFill>
                          <a:effectLst/>
                          <a:latin typeface="Arial" panose="020B0604020202020204" pitchFamily="34" charset="0"/>
                        </a:rPr>
                        <a:t>-0.1</a:t>
                      </a:r>
                    </a:p>
                  </a:txBody>
                  <a:tcPr marL="9435" marR="9435" marT="9435" marB="0" anchor="b">
                    <a:lnL>
                      <a:noFill/>
                    </a:lnL>
                    <a:lnR>
                      <a:noFill/>
                    </a:lnR>
                    <a:lnT>
                      <a:noFill/>
                    </a:lnT>
                    <a:lnB>
                      <a:noFill/>
                    </a:lnB>
                  </a:tcPr>
                </a:tc>
                <a:tc>
                  <a:txBody>
                    <a:bodyPr/>
                    <a:lstStyle/>
                    <a:p>
                      <a:pPr algn="ctr" fontAlgn="b"/>
                      <a:r>
                        <a:rPr lang="en-US" sz="1000" b="0" i="0" u="none" strike="noStrike">
                          <a:solidFill>
                            <a:srgbClr val="000000"/>
                          </a:solidFill>
                          <a:effectLst/>
                          <a:latin typeface="Arial" panose="020B0604020202020204" pitchFamily="34" charset="0"/>
                        </a:rPr>
                        <a:t>-0.1</a:t>
                      </a:r>
                    </a:p>
                  </a:txBody>
                  <a:tcPr marL="9435" marR="9435" marT="9435" marB="0" anchor="b">
                    <a:lnL>
                      <a:noFill/>
                    </a:lnL>
                    <a:lnR>
                      <a:noFill/>
                    </a:lnR>
                    <a:lnT>
                      <a:noFill/>
                    </a:lnT>
                    <a:lnB>
                      <a:noFill/>
                    </a:lnB>
                  </a:tcPr>
                </a:tc>
                <a:tc>
                  <a:txBody>
                    <a:bodyPr/>
                    <a:lstStyle/>
                    <a:p>
                      <a:pPr algn="ctr" fontAlgn="b"/>
                      <a:r>
                        <a:rPr lang="en-US" sz="1000" b="0" i="0" u="none" strike="noStrike">
                          <a:solidFill>
                            <a:srgbClr val="000000"/>
                          </a:solidFill>
                          <a:effectLst/>
                          <a:latin typeface="Arial" panose="020B0604020202020204" pitchFamily="34" charset="0"/>
                        </a:rPr>
                        <a:t>0.1</a:t>
                      </a:r>
                    </a:p>
                  </a:txBody>
                  <a:tcPr marL="9435" marR="9435" marT="9435" marB="0" anchor="b">
                    <a:lnL>
                      <a:noFill/>
                    </a:lnL>
                    <a:lnR>
                      <a:noFill/>
                    </a:lnR>
                    <a:lnT>
                      <a:noFill/>
                    </a:lnT>
                    <a:lnB>
                      <a:noFill/>
                    </a:lnB>
                  </a:tcPr>
                </a:tc>
                <a:tc>
                  <a:txBody>
                    <a:bodyPr/>
                    <a:lstStyle/>
                    <a:p>
                      <a:pPr algn="ctr" fontAlgn="b"/>
                      <a:r>
                        <a:rPr lang="en-US" sz="1000" b="0" i="0" u="none" strike="noStrike">
                          <a:solidFill>
                            <a:srgbClr val="000000"/>
                          </a:solidFill>
                          <a:effectLst/>
                          <a:latin typeface="Arial" panose="020B0604020202020204" pitchFamily="34" charset="0"/>
                        </a:rPr>
                        <a:t>0.2</a:t>
                      </a:r>
                    </a:p>
                  </a:txBody>
                  <a:tcPr marL="9435" marR="9435" marT="9435" marB="0" anchor="b">
                    <a:lnL>
                      <a:noFill/>
                    </a:lnL>
                    <a:lnR>
                      <a:noFill/>
                    </a:lnR>
                    <a:lnT>
                      <a:noFill/>
                    </a:lnT>
                    <a:lnB>
                      <a:noFill/>
                    </a:lnB>
                  </a:tcPr>
                </a:tc>
                <a:tc>
                  <a:txBody>
                    <a:bodyPr/>
                    <a:lstStyle/>
                    <a:p>
                      <a:pPr algn="ctr" fontAlgn="b"/>
                      <a:r>
                        <a:rPr lang="en-US" sz="1000" b="0" i="0" u="none" strike="noStrike">
                          <a:solidFill>
                            <a:srgbClr val="000000"/>
                          </a:solidFill>
                          <a:effectLst/>
                          <a:latin typeface="Arial" panose="020B0604020202020204" pitchFamily="34" charset="0"/>
                        </a:rPr>
                        <a:t>-0.1</a:t>
                      </a:r>
                    </a:p>
                  </a:txBody>
                  <a:tcPr marL="9435" marR="9435" marT="9435" marB="0" anchor="b">
                    <a:lnL>
                      <a:noFill/>
                    </a:lnL>
                    <a:lnR>
                      <a:noFill/>
                    </a:lnR>
                    <a:lnT>
                      <a:noFill/>
                    </a:lnT>
                    <a:lnB>
                      <a:noFill/>
                    </a:lnB>
                  </a:tcPr>
                </a:tc>
                <a:tc>
                  <a:txBody>
                    <a:bodyPr/>
                    <a:lstStyle/>
                    <a:p>
                      <a:pPr algn="ctr" fontAlgn="b"/>
                      <a:r>
                        <a:rPr lang="en-US" sz="1000" b="0" i="0" u="none" strike="noStrike">
                          <a:solidFill>
                            <a:srgbClr val="000000"/>
                          </a:solidFill>
                          <a:effectLst/>
                          <a:latin typeface="Arial" panose="020B0604020202020204" pitchFamily="34" charset="0"/>
                        </a:rPr>
                        <a:t>0.0</a:t>
                      </a:r>
                    </a:p>
                  </a:txBody>
                  <a:tcPr marL="9435" marR="9435" marT="9435" marB="0" anchor="b">
                    <a:lnL>
                      <a:noFill/>
                    </a:lnL>
                    <a:lnR>
                      <a:noFill/>
                    </a:lnR>
                    <a:lnT>
                      <a:noFill/>
                    </a:lnT>
                    <a:lnB>
                      <a:noFill/>
                    </a:lnB>
                  </a:tcPr>
                </a:tc>
                <a:tc>
                  <a:txBody>
                    <a:bodyPr/>
                    <a:lstStyle/>
                    <a:p>
                      <a:pPr algn="ctr" fontAlgn="b"/>
                      <a:r>
                        <a:rPr lang="en-US" sz="1000" b="0" i="0" u="none" strike="noStrike" dirty="0">
                          <a:solidFill>
                            <a:srgbClr val="000000"/>
                          </a:solidFill>
                          <a:effectLst/>
                          <a:latin typeface="Arial" panose="020B0604020202020204" pitchFamily="34" charset="0"/>
                        </a:rPr>
                        <a:t>0.1</a:t>
                      </a:r>
                    </a:p>
                  </a:txBody>
                  <a:tcPr marL="9435" marR="9435" marT="9435" marB="0" anchor="b">
                    <a:lnL>
                      <a:noFill/>
                    </a:lnL>
                    <a:lnR>
                      <a:noFill/>
                    </a:lnR>
                    <a:lnT>
                      <a:noFill/>
                    </a:lnT>
                    <a:lnB>
                      <a:noFill/>
                    </a:lnB>
                  </a:tcPr>
                </a:tc>
                <a:tc>
                  <a:txBody>
                    <a:bodyPr/>
                    <a:lstStyle/>
                    <a:p>
                      <a:pPr algn="ctr" fontAlgn="b"/>
                      <a:r>
                        <a:rPr lang="en-US" sz="1000" b="0" i="0" u="none" strike="noStrike">
                          <a:solidFill>
                            <a:srgbClr val="000000"/>
                          </a:solidFill>
                          <a:effectLst/>
                          <a:latin typeface="Arial" panose="020B0604020202020204" pitchFamily="34" charset="0"/>
                        </a:rPr>
                        <a:t>0.1</a:t>
                      </a:r>
                    </a:p>
                  </a:txBody>
                  <a:tcPr marL="9435" marR="9435" marT="9435" marB="0" anchor="b">
                    <a:lnL>
                      <a:noFill/>
                    </a:lnL>
                    <a:lnR>
                      <a:noFill/>
                    </a:lnR>
                    <a:lnT>
                      <a:noFill/>
                    </a:lnT>
                    <a:lnB>
                      <a:noFill/>
                    </a:lnB>
                  </a:tcPr>
                </a:tc>
                <a:tc>
                  <a:txBody>
                    <a:bodyPr/>
                    <a:lstStyle/>
                    <a:p>
                      <a:pPr algn="ctr" fontAlgn="b"/>
                      <a:r>
                        <a:rPr lang="en-US" sz="1000" b="0" i="0" u="none" strike="noStrike">
                          <a:solidFill>
                            <a:srgbClr val="000000"/>
                          </a:solidFill>
                          <a:effectLst/>
                          <a:latin typeface="Arial" panose="020B0604020202020204" pitchFamily="34" charset="0"/>
                        </a:rPr>
                        <a:t>0.1</a:t>
                      </a:r>
                    </a:p>
                  </a:txBody>
                  <a:tcPr marL="9435" marR="9435" marT="9435" marB="0" anchor="b">
                    <a:lnL>
                      <a:noFill/>
                    </a:lnL>
                    <a:lnR>
                      <a:noFill/>
                    </a:lnR>
                    <a:lnT>
                      <a:noFill/>
                    </a:lnT>
                    <a:lnB>
                      <a:noFill/>
                    </a:lnB>
                  </a:tcPr>
                </a:tc>
                <a:tc>
                  <a:txBody>
                    <a:bodyPr/>
                    <a:lstStyle/>
                    <a:p>
                      <a:pPr algn="ctr" fontAlgn="b"/>
                      <a:r>
                        <a:rPr lang="en-US" sz="1000" b="0" i="0" u="none" strike="noStrike">
                          <a:solidFill>
                            <a:srgbClr val="000000"/>
                          </a:solidFill>
                          <a:effectLst/>
                          <a:latin typeface="Arial" panose="020B0604020202020204" pitchFamily="34" charset="0"/>
                        </a:rPr>
                        <a:t>0.2</a:t>
                      </a:r>
                    </a:p>
                  </a:txBody>
                  <a:tcPr marL="9435" marR="9435" marT="9435" marB="0" anchor="b">
                    <a:lnL>
                      <a:noFill/>
                    </a:lnL>
                    <a:lnR>
                      <a:noFill/>
                    </a:lnR>
                    <a:lnT>
                      <a:noFill/>
                    </a:lnT>
                    <a:lnB>
                      <a:noFill/>
                    </a:lnB>
                  </a:tcPr>
                </a:tc>
                <a:tc>
                  <a:txBody>
                    <a:bodyPr/>
                    <a:lstStyle/>
                    <a:p>
                      <a:pPr algn="ctr" fontAlgn="b"/>
                      <a:r>
                        <a:rPr lang="en-US" sz="1000" b="0" i="0" u="none" strike="noStrike">
                          <a:solidFill>
                            <a:srgbClr val="000000"/>
                          </a:solidFill>
                          <a:effectLst/>
                          <a:latin typeface="Arial" panose="020B0604020202020204" pitchFamily="34" charset="0"/>
                        </a:rPr>
                        <a:t>0.2</a:t>
                      </a:r>
                    </a:p>
                  </a:txBody>
                  <a:tcPr marL="9435" marR="9435" marT="9435" marB="0" anchor="b">
                    <a:lnL>
                      <a:noFill/>
                    </a:lnL>
                    <a:lnR>
                      <a:noFill/>
                    </a:lnR>
                    <a:lnT>
                      <a:noFill/>
                    </a:lnT>
                    <a:lnB>
                      <a:noFill/>
                    </a:lnB>
                  </a:tcPr>
                </a:tc>
                <a:tc>
                  <a:txBody>
                    <a:bodyPr/>
                    <a:lstStyle/>
                    <a:p>
                      <a:pPr algn="ctr" fontAlgn="b"/>
                      <a:r>
                        <a:rPr lang="en-US" sz="1000" b="0" i="0" u="none" strike="noStrike">
                          <a:solidFill>
                            <a:srgbClr val="000000"/>
                          </a:solidFill>
                          <a:effectLst/>
                          <a:latin typeface="Arial" panose="020B0604020202020204" pitchFamily="34" charset="0"/>
                        </a:rPr>
                        <a:t>0.2</a:t>
                      </a:r>
                    </a:p>
                  </a:txBody>
                  <a:tcPr marL="9435" marR="9435" marT="9435" marB="0" anchor="b">
                    <a:lnL>
                      <a:noFill/>
                    </a:lnL>
                    <a:lnR>
                      <a:noFill/>
                    </a:lnR>
                    <a:lnT>
                      <a:noFill/>
                    </a:lnT>
                    <a:lnB>
                      <a:noFill/>
                    </a:lnB>
                  </a:tcPr>
                </a:tc>
                <a:tc>
                  <a:txBody>
                    <a:bodyPr/>
                    <a:lstStyle/>
                    <a:p>
                      <a:pPr algn="ctr" fontAlgn="b"/>
                      <a:r>
                        <a:rPr lang="en-US" sz="1000" b="0" i="0" u="none" strike="noStrike">
                          <a:solidFill>
                            <a:srgbClr val="9C0006"/>
                          </a:solidFill>
                          <a:effectLst/>
                          <a:latin typeface="Arial" panose="020B0604020202020204" pitchFamily="34" charset="0"/>
                        </a:rPr>
                        <a:t>0.3</a:t>
                      </a:r>
                    </a:p>
                  </a:txBody>
                  <a:tcPr marL="9435" marR="9435" marT="9435" marB="0" anchor="b">
                    <a:lnL>
                      <a:noFill/>
                    </a:lnL>
                    <a:lnR>
                      <a:noFill/>
                    </a:lnR>
                    <a:lnT>
                      <a:noFill/>
                    </a:lnT>
                    <a:lnB>
                      <a:noFill/>
                    </a:lnB>
                    <a:solidFill>
                      <a:srgbClr val="FFC7CE"/>
                    </a:solidFill>
                  </a:tcPr>
                </a:tc>
                <a:extLst>
                  <a:ext uri="{0D108BD9-81ED-4DB2-BD59-A6C34878D82A}">
                    <a16:rowId xmlns="" xmlns:a16="http://schemas.microsoft.com/office/drawing/2014/main" val="971618543"/>
                  </a:ext>
                </a:extLst>
              </a:tr>
              <a:tr h="191423">
                <a:tc>
                  <a:txBody>
                    <a:bodyPr/>
                    <a:lstStyle/>
                    <a:p>
                      <a:pPr algn="r" fontAlgn="b"/>
                      <a:r>
                        <a:rPr lang="en-US" sz="1000" b="1" i="0" u="none" strike="noStrike">
                          <a:solidFill>
                            <a:srgbClr val="000000"/>
                          </a:solidFill>
                          <a:effectLst/>
                          <a:latin typeface="Arial" panose="020B0604020202020204" pitchFamily="34" charset="0"/>
                        </a:rPr>
                        <a:t>CD8+ T Cell</a:t>
                      </a:r>
                    </a:p>
                  </a:txBody>
                  <a:tcPr marL="9435" marR="9435" marT="9435" marB="0" anchor="b">
                    <a:lnL>
                      <a:noFill/>
                    </a:lnL>
                    <a:lnR>
                      <a:noFill/>
                    </a:lnR>
                    <a:lnT>
                      <a:noFill/>
                    </a:lnT>
                    <a:lnB>
                      <a:noFill/>
                    </a:lnB>
                  </a:tcPr>
                </a:tc>
                <a:tc>
                  <a:txBody>
                    <a:bodyPr/>
                    <a:lstStyle/>
                    <a:p>
                      <a:pPr algn="ctr" fontAlgn="b"/>
                      <a:r>
                        <a:rPr lang="en-US" sz="1000" b="0" i="0" u="none" strike="noStrike">
                          <a:solidFill>
                            <a:srgbClr val="000000"/>
                          </a:solidFill>
                          <a:effectLst/>
                          <a:latin typeface="Arial" panose="020B0604020202020204" pitchFamily="34" charset="0"/>
                        </a:rPr>
                        <a:t>-0.1</a:t>
                      </a:r>
                    </a:p>
                  </a:txBody>
                  <a:tcPr marL="9435" marR="9435" marT="9435" marB="0" anchor="b">
                    <a:lnL>
                      <a:noFill/>
                    </a:lnL>
                    <a:lnR>
                      <a:noFill/>
                    </a:lnR>
                    <a:lnT>
                      <a:noFill/>
                    </a:lnT>
                    <a:lnB>
                      <a:noFill/>
                    </a:lnB>
                  </a:tcPr>
                </a:tc>
                <a:tc>
                  <a:txBody>
                    <a:bodyPr/>
                    <a:lstStyle/>
                    <a:p>
                      <a:pPr algn="ctr" fontAlgn="b"/>
                      <a:r>
                        <a:rPr lang="en-US" sz="1000" b="0" i="0" u="none" strike="noStrike">
                          <a:solidFill>
                            <a:srgbClr val="000000"/>
                          </a:solidFill>
                          <a:effectLst/>
                          <a:latin typeface="Arial" panose="020B0604020202020204" pitchFamily="34" charset="0"/>
                        </a:rPr>
                        <a:t>-0.1</a:t>
                      </a:r>
                    </a:p>
                  </a:txBody>
                  <a:tcPr marL="9435" marR="9435" marT="9435" marB="0" anchor="b">
                    <a:lnL>
                      <a:noFill/>
                    </a:lnL>
                    <a:lnR>
                      <a:noFill/>
                    </a:lnR>
                    <a:lnT>
                      <a:noFill/>
                    </a:lnT>
                    <a:lnB>
                      <a:noFill/>
                    </a:lnB>
                  </a:tcPr>
                </a:tc>
                <a:tc>
                  <a:txBody>
                    <a:bodyPr/>
                    <a:lstStyle/>
                    <a:p>
                      <a:pPr algn="ctr" fontAlgn="b"/>
                      <a:r>
                        <a:rPr lang="en-US" sz="1000" b="0" i="0" u="none" strike="noStrike">
                          <a:solidFill>
                            <a:srgbClr val="000000"/>
                          </a:solidFill>
                          <a:effectLst/>
                          <a:latin typeface="Arial" panose="020B0604020202020204" pitchFamily="34" charset="0"/>
                        </a:rPr>
                        <a:t>0.0</a:t>
                      </a:r>
                    </a:p>
                  </a:txBody>
                  <a:tcPr marL="9435" marR="9435" marT="9435" marB="0" anchor="b">
                    <a:lnL>
                      <a:noFill/>
                    </a:lnL>
                    <a:lnR>
                      <a:noFill/>
                    </a:lnR>
                    <a:lnT>
                      <a:noFill/>
                    </a:lnT>
                    <a:lnB>
                      <a:noFill/>
                    </a:lnB>
                  </a:tcPr>
                </a:tc>
                <a:tc>
                  <a:txBody>
                    <a:bodyPr/>
                    <a:lstStyle/>
                    <a:p>
                      <a:pPr algn="ctr" fontAlgn="b"/>
                      <a:r>
                        <a:rPr lang="en-US" sz="1000" b="0" i="0" u="none" strike="noStrike">
                          <a:solidFill>
                            <a:srgbClr val="000000"/>
                          </a:solidFill>
                          <a:effectLst/>
                          <a:latin typeface="Arial" panose="020B0604020202020204" pitchFamily="34" charset="0"/>
                        </a:rPr>
                        <a:t>0.0</a:t>
                      </a:r>
                    </a:p>
                  </a:txBody>
                  <a:tcPr marL="9435" marR="9435" marT="9435" marB="0" anchor="b">
                    <a:lnL>
                      <a:noFill/>
                    </a:lnL>
                    <a:lnR>
                      <a:noFill/>
                    </a:lnR>
                    <a:lnT>
                      <a:noFill/>
                    </a:lnT>
                    <a:lnB>
                      <a:noFill/>
                    </a:lnB>
                  </a:tcPr>
                </a:tc>
                <a:tc>
                  <a:txBody>
                    <a:bodyPr/>
                    <a:lstStyle/>
                    <a:p>
                      <a:pPr algn="ctr" fontAlgn="b"/>
                      <a:r>
                        <a:rPr lang="en-US" sz="1000" b="0" i="0" u="none" strike="noStrike" dirty="0">
                          <a:solidFill>
                            <a:srgbClr val="000000"/>
                          </a:solidFill>
                          <a:effectLst/>
                          <a:latin typeface="Arial" panose="020B0604020202020204" pitchFamily="34" charset="0"/>
                        </a:rPr>
                        <a:t>0.1</a:t>
                      </a:r>
                    </a:p>
                  </a:txBody>
                  <a:tcPr marL="9435" marR="9435" marT="9435" marB="0" anchor="b">
                    <a:lnL>
                      <a:noFill/>
                    </a:lnL>
                    <a:lnR>
                      <a:noFill/>
                    </a:lnR>
                    <a:lnT>
                      <a:noFill/>
                    </a:lnT>
                    <a:lnB>
                      <a:noFill/>
                    </a:lnB>
                  </a:tcPr>
                </a:tc>
                <a:tc>
                  <a:txBody>
                    <a:bodyPr/>
                    <a:lstStyle/>
                    <a:p>
                      <a:pPr algn="ctr" fontAlgn="b"/>
                      <a:r>
                        <a:rPr lang="en-US" sz="1000" b="0" i="0" u="none" strike="noStrike">
                          <a:solidFill>
                            <a:srgbClr val="000000"/>
                          </a:solidFill>
                          <a:effectLst/>
                          <a:latin typeface="Arial" panose="020B0604020202020204" pitchFamily="34" charset="0"/>
                        </a:rPr>
                        <a:t>-0.1</a:t>
                      </a:r>
                    </a:p>
                  </a:txBody>
                  <a:tcPr marL="9435" marR="9435" marT="9435" marB="0" anchor="b">
                    <a:lnL>
                      <a:noFill/>
                    </a:lnL>
                    <a:lnR>
                      <a:noFill/>
                    </a:lnR>
                    <a:lnT>
                      <a:noFill/>
                    </a:lnT>
                    <a:lnB>
                      <a:noFill/>
                    </a:lnB>
                  </a:tcPr>
                </a:tc>
                <a:tc>
                  <a:txBody>
                    <a:bodyPr/>
                    <a:lstStyle/>
                    <a:p>
                      <a:pPr algn="ctr" fontAlgn="b"/>
                      <a:r>
                        <a:rPr lang="en-US" sz="1000" b="0" i="0" u="none" strike="noStrike">
                          <a:solidFill>
                            <a:srgbClr val="000000"/>
                          </a:solidFill>
                          <a:effectLst/>
                          <a:latin typeface="Arial" panose="020B0604020202020204" pitchFamily="34" charset="0"/>
                        </a:rPr>
                        <a:t>0.0</a:t>
                      </a:r>
                    </a:p>
                  </a:txBody>
                  <a:tcPr marL="9435" marR="9435" marT="9435" marB="0" anchor="b">
                    <a:lnL>
                      <a:noFill/>
                    </a:lnL>
                    <a:lnR>
                      <a:noFill/>
                    </a:lnR>
                    <a:lnT>
                      <a:noFill/>
                    </a:lnT>
                    <a:lnB>
                      <a:noFill/>
                    </a:lnB>
                  </a:tcPr>
                </a:tc>
                <a:tc>
                  <a:txBody>
                    <a:bodyPr/>
                    <a:lstStyle/>
                    <a:p>
                      <a:pPr algn="ctr" fontAlgn="b"/>
                      <a:r>
                        <a:rPr lang="en-US" sz="1000" b="0" i="0" u="none" strike="noStrike">
                          <a:solidFill>
                            <a:srgbClr val="000000"/>
                          </a:solidFill>
                          <a:effectLst/>
                          <a:latin typeface="Arial" panose="020B0604020202020204" pitchFamily="34" charset="0"/>
                        </a:rPr>
                        <a:t>0.0</a:t>
                      </a:r>
                    </a:p>
                  </a:txBody>
                  <a:tcPr marL="9435" marR="9435" marT="9435" marB="0" anchor="b">
                    <a:lnL>
                      <a:noFill/>
                    </a:lnL>
                    <a:lnR>
                      <a:noFill/>
                    </a:lnR>
                    <a:lnT>
                      <a:noFill/>
                    </a:lnT>
                    <a:lnB>
                      <a:noFill/>
                    </a:lnB>
                  </a:tcPr>
                </a:tc>
                <a:tc>
                  <a:txBody>
                    <a:bodyPr/>
                    <a:lstStyle/>
                    <a:p>
                      <a:pPr algn="ctr" fontAlgn="b"/>
                      <a:r>
                        <a:rPr lang="en-US" sz="1000" b="0" i="0" u="none" strike="noStrike">
                          <a:solidFill>
                            <a:srgbClr val="000000"/>
                          </a:solidFill>
                          <a:effectLst/>
                          <a:latin typeface="Arial" panose="020B0604020202020204" pitchFamily="34" charset="0"/>
                        </a:rPr>
                        <a:t>0.0</a:t>
                      </a:r>
                    </a:p>
                  </a:txBody>
                  <a:tcPr marL="9435" marR="9435" marT="9435" marB="0" anchor="b">
                    <a:lnL>
                      <a:noFill/>
                    </a:lnL>
                    <a:lnR>
                      <a:noFill/>
                    </a:lnR>
                    <a:lnT>
                      <a:noFill/>
                    </a:lnT>
                    <a:lnB>
                      <a:noFill/>
                    </a:lnB>
                  </a:tcPr>
                </a:tc>
                <a:tc>
                  <a:txBody>
                    <a:bodyPr/>
                    <a:lstStyle/>
                    <a:p>
                      <a:pPr algn="ctr" fontAlgn="b"/>
                      <a:r>
                        <a:rPr lang="en-US" sz="1000" b="0" i="0" u="none" strike="noStrike">
                          <a:solidFill>
                            <a:srgbClr val="000000"/>
                          </a:solidFill>
                          <a:effectLst/>
                          <a:latin typeface="Arial" panose="020B0604020202020204" pitchFamily="34" charset="0"/>
                        </a:rPr>
                        <a:t>0.1</a:t>
                      </a:r>
                    </a:p>
                  </a:txBody>
                  <a:tcPr marL="9435" marR="9435" marT="9435" marB="0" anchor="b">
                    <a:lnL>
                      <a:noFill/>
                    </a:lnL>
                    <a:lnR>
                      <a:noFill/>
                    </a:lnR>
                    <a:lnT>
                      <a:noFill/>
                    </a:lnT>
                    <a:lnB>
                      <a:noFill/>
                    </a:lnB>
                  </a:tcPr>
                </a:tc>
                <a:tc>
                  <a:txBody>
                    <a:bodyPr/>
                    <a:lstStyle/>
                    <a:p>
                      <a:pPr algn="ctr" fontAlgn="b"/>
                      <a:r>
                        <a:rPr lang="en-US" sz="1000" b="0" i="0" u="none" strike="noStrike">
                          <a:solidFill>
                            <a:srgbClr val="000000"/>
                          </a:solidFill>
                          <a:effectLst/>
                          <a:latin typeface="Arial" panose="020B0604020202020204" pitchFamily="34" charset="0"/>
                        </a:rPr>
                        <a:t>0.2</a:t>
                      </a:r>
                    </a:p>
                  </a:txBody>
                  <a:tcPr marL="9435" marR="9435" marT="9435" marB="0" anchor="b">
                    <a:lnL>
                      <a:noFill/>
                    </a:lnL>
                    <a:lnR>
                      <a:noFill/>
                    </a:lnR>
                    <a:lnT>
                      <a:noFill/>
                    </a:lnT>
                    <a:lnB>
                      <a:noFill/>
                    </a:lnB>
                  </a:tcPr>
                </a:tc>
                <a:tc>
                  <a:txBody>
                    <a:bodyPr/>
                    <a:lstStyle/>
                    <a:p>
                      <a:pPr algn="ctr" fontAlgn="b"/>
                      <a:r>
                        <a:rPr lang="en-US" sz="1000" b="0" i="0" u="none" strike="noStrike">
                          <a:solidFill>
                            <a:srgbClr val="000000"/>
                          </a:solidFill>
                          <a:effectLst/>
                          <a:latin typeface="Arial" panose="020B0604020202020204" pitchFamily="34" charset="0"/>
                        </a:rPr>
                        <a:t>0.2</a:t>
                      </a:r>
                    </a:p>
                  </a:txBody>
                  <a:tcPr marL="9435" marR="9435" marT="9435" marB="0" anchor="b">
                    <a:lnL>
                      <a:noFill/>
                    </a:lnL>
                    <a:lnR>
                      <a:noFill/>
                    </a:lnR>
                    <a:lnT>
                      <a:noFill/>
                    </a:lnT>
                    <a:lnB>
                      <a:noFill/>
                    </a:lnB>
                  </a:tcPr>
                </a:tc>
                <a:tc>
                  <a:txBody>
                    <a:bodyPr/>
                    <a:lstStyle/>
                    <a:p>
                      <a:pPr algn="ctr" fontAlgn="b"/>
                      <a:r>
                        <a:rPr lang="en-US" sz="1000" b="0" i="0" u="none" strike="noStrike">
                          <a:solidFill>
                            <a:srgbClr val="000000"/>
                          </a:solidFill>
                          <a:effectLst/>
                          <a:latin typeface="Arial" panose="020B0604020202020204" pitchFamily="34" charset="0"/>
                        </a:rPr>
                        <a:t>0.2</a:t>
                      </a:r>
                    </a:p>
                  </a:txBody>
                  <a:tcPr marL="9435" marR="9435" marT="9435" marB="0" anchor="b">
                    <a:lnL>
                      <a:noFill/>
                    </a:lnL>
                    <a:lnR>
                      <a:noFill/>
                    </a:lnR>
                    <a:lnT>
                      <a:noFill/>
                    </a:lnT>
                    <a:lnB>
                      <a:noFill/>
                    </a:lnB>
                  </a:tcPr>
                </a:tc>
                <a:tc>
                  <a:txBody>
                    <a:bodyPr/>
                    <a:lstStyle/>
                    <a:p>
                      <a:pPr algn="ctr" fontAlgn="b"/>
                      <a:r>
                        <a:rPr lang="en-US" sz="1000" b="0" i="0" u="none" strike="noStrike" dirty="0">
                          <a:solidFill>
                            <a:srgbClr val="000000"/>
                          </a:solidFill>
                          <a:effectLst/>
                          <a:latin typeface="Arial" panose="020B0604020202020204" pitchFamily="34" charset="0"/>
                        </a:rPr>
                        <a:t>0.2</a:t>
                      </a:r>
                    </a:p>
                  </a:txBody>
                  <a:tcPr marL="9435" marR="9435" marT="9435" marB="0" anchor="b">
                    <a:lnL>
                      <a:noFill/>
                    </a:lnL>
                    <a:lnR>
                      <a:noFill/>
                    </a:lnR>
                    <a:lnT>
                      <a:noFill/>
                    </a:lnT>
                    <a:lnB>
                      <a:noFill/>
                    </a:lnB>
                  </a:tcPr>
                </a:tc>
                <a:extLst>
                  <a:ext uri="{0D108BD9-81ED-4DB2-BD59-A6C34878D82A}">
                    <a16:rowId xmlns="" xmlns:a16="http://schemas.microsoft.com/office/drawing/2014/main" val="2941565338"/>
                  </a:ext>
                </a:extLst>
              </a:tr>
              <a:tr h="99497">
                <a:tc>
                  <a:txBody>
                    <a:bodyPr/>
                    <a:lstStyle/>
                    <a:p>
                      <a:pPr algn="r" fontAlgn="b"/>
                      <a:r>
                        <a:rPr lang="en-US" sz="1000" b="1" i="0" u="none" strike="noStrike" dirty="0">
                          <a:solidFill>
                            <a:srgbClr val="000000"/>
                          </a:solidFill>
                          <a:effectLst/>
                          <a:latin typeface="Arial" panose="020B0604020202020204" pitchFamily="34" charset="0"/>
                        </a:rPr>
                        <a:t>Mast Cell</a:t>
                      </a:r>
                    </a:p>
                  </a:txBody>
                  <a:tcPr marL="9435" marR="9435" marT="9435" marB="0" anchor="b">
                    <a:lnL>
                      <a:noFill/>
                    </a:lnL>
                    <a:lnR>
                      <a:noFill/>
                    </a:lnR>
                    <a:lnT>
                      <a:noFill/>
                    </a:lnT>
                    <a:lnB>
                      <a:noFill/>
                    </a:lnB>
                  </a:tcPr>
                </a:tc>
                <a:tc>
                  <a:txBody>
                    <a:bodyPr/>
                    <a:lstStyle/>
                    <a:p>
                      <a:pPr algn="ctr" fontAlgn="b"/>
                      <a:r>
                        <a:rPr lang="en-US" sz="1000" b="0" i="0" u="none" strike="noStrike" dirty="0">
                          <a:solidFill>
                            <a:srgbClr val="000000"/>
                          </a:solidFill>
                          <a:effectLst/>
                          <a:latin typeface="Arial" panose="020B0604020202020204" pitchFamily="34" charset="0"/>
                        </a:rPr>
                        <a:t>-0.1</a:t>
                      </a:r>
                    </a:p>
                  </a:txBody>
                  <a:tcPr marL="9435" marR="9435" marT="9435" marB="0" anchor="b">
                    <a:lnL>
                      <a:noFill/>
                    </a:lnL>
                    <a:lnR>
                      <a:noFill/>
                    </a:lnR>
                    <a:lnT>
                      <a:noFill/>
                    </a:lnT>
                    <a:lnB>
                      <a:noFill/>
                    </a:lnB>
                  </a:tcPr>
                </a:tc>
                <a:tc>
                  <a:txBody>
                    <a:bodyPr/>
                    <a:lstStyle/>
                    <a:p>
                      <a:pPr algn="ctr" fontAlgn="b"/>
                      <a:r>
                        <a:rPr lang="en-US" sz="1000" b="0" i="0" u="none" strike="noStrike" dirty="0">
                          <a:solidFill>
                            <a:srgbClr val="000000"/>
                          </a:solidFill>
                          <a:effectLst/>
                          <a:latin typeface="Arial" panose="020B0604020202020204" pitchFamily="34" charset="0"/>
                        </a:rPr>
                        <a:t>0.1</a:t>
                      </a:r>
                    </a:p>
                  </a:txBody>
                  <a:tcPr marL="9435" marR="9435" marT="9435" marB="0" anchor="b">
                    <a:lnL>
                      <a:noFill/>
                    </a:lnL>
                    <a:lnR>
                      <a:noFill/>
                    </a:lnR>
                    <a:lnT>
                      <a:noFill/>
                    </a:lnT>
                    <a:lnB>
                      <a:noFill/>
                    </a:lnB>
                  </a:tcPr>
                </a:tc>
                <a:tc>
                  <a:txBody>
                    <a:bodyPr/>
                    <a:lstStyle/>
                    <a:p>
                      <a:pPr algn="ctr" fontAlgn="b"/>
                      <a:r>
                        <a:rPr lang="en-US" sz="1000" b="0" i="0" u="none" strike="noStrike" dirty="0">
                          <a:solidFill>
                            <a:srgbClr val="000000"/>
                          </a:solidFill>
                          <a:effectLst/>
                          <a:latin typeface="Arial" panose="020B0604020202020204" pitchFamily="34" charset="0"/>
                        </a:rPr>
                        <a:t>0.0</a:t>
                      </a:r>
                    </a:p>
                  </a:txBody>
                  <a:tcPr marL="9435" marR="9435" marT="9435" marB="0" anchor="b">
                    <a:lnL>
                      <a:noFill/>
                    </a:lnL>
                    <a:lnR>
                      <a:noFill/>
                    </a:lnR>
                    <a:lnT>
                      <a:noFill/>
                    </a:lnT>
                    <a:lnB>
                      <a:noFill/>
                    </a:lnB>
                  </a:tcPr>
                </a:tc>
                <a:tc>
                  <a:txBody>
                    <a:bodyPr/>
                    <a:lstStyle/>
                    <a:p>
                      <a:pPr algn="ctr" fontAlgn="b"/>
                      <a:r>
                        <a:rPr lang="en-US" sz="1000" b="0" i="0" u="none" strike="noStrike" dirty="0">
                          <a:solidFill>
                            <a:srgbClr val="000000"/>
                          </a:solidFill>
                          <a:effectLst/>
                          <a:latin typeface="Arial" panose="020B0604020202020204" pitchFamily="34" charset="0"/>
                        </a:rPr>
                        <a:t>0.2</a:t>
                      </a:r>
                    </a:p>
                  </a:txBody>
                  <a:tcPr marL="9435" marR="9435" marT="9435" marB="0" anchor="b">
                    <a:lnL>
                      <a:noFill/>
                    </a:lnL>
                    <a:lnR>
                      <a:noFill/>
                    </a:lnR>
                    <a:lnT>
                      <a:noFill/>
                    </a:lnT>
                    <a:lnB>
                      <a:noFill/>
                    </a:lnB>
                  </a:tcPr>
                </a:tc>
                <a:tc>
                  <a:txBody>
                    <a:bodyPr/>
                    <a:lstStyle/>
                    <a:p>
                      <a:pPr algn="ctr" fontAlgn="b"/>
                      <a:r>
                        <a:rPr lang="en-US" sz="1000" b="0" i="0" u="none" strike="noStrike" dirty="0">
                          <a:solidFill>
                            <a:srgbClr val="9C0006"/>
                          </a:solidFill>
                          <a:effectLst/>
                          <a:latin typeface="Arial" panose="020B0604020202020204" pitchFamily="34" charset="0"/>
                        </a:rPr>
                        <a:t>0.3</a:t>
                      </a:r>
                    </a:p>
                  </a:txBody>
                  <a:tcPr marL="9435" marR="9435" marT="9435" marB="0" anchor="b">
                    <a:lnL>
                      <a:noFill/>
                    </a:lnL>
                    <a:lnR>
                      <a:noFill/>
                    </a:lnR>
                    <a:lnT>
                      <a:noFill/>
                    </a:lnT>
                    <a:lnB>
                      <a:noFill/>
                    </a:lnB>
                    <a:solidFill>
                      <a:srgbClr val="FFC7CE"/>
                    </a:solidFill>
                  </a:tcPr>
                </a:tc>
                <a:tc>
                  <a:txBody>
                    <a:bodyPr/>
                    <a:lstStyle/>
                    <a:p>
                      <a:pPr algn="ctr" fontAlgn="b"/>
                      <a:r>
                        <a:rPr lang="en-US" sz="1000" b="0" i="0" u="none" strike="noStrike" dirty="0">
                          <a:solidFill>
                            <a:srgbClr val="000000"/>
                          </a:solidFill>
                          <a:effectLst/>
                          <a:latin typeface="Arial" panose="020B0604020202020204" pitchFamily="34" charset="0"/>
                        </a:rPr>
                        <a:t>0.1</a:t>
                      </a:r>
                    </a:p>
                  </a:txBody>
                  <a:tcPr marL="9435" marR="9435" marT="9435" marB="0" anchor="b">
                    <a:lnL>
                      <a:noFill/>
                    </a:lnL>
                    <a:lnR>
                      <a:noFill/>
                    </a:lnR>
                    <a:lnT>
                      <a:noFill/>
                    </a:lnT>
                    <a:lnB>
                      <a:noFill/>
                    </a:lnB>
                  </a:tcPr>
                </a:tc>
                <a:tc>
                  <a:txBody>
                    <a:bodyPr/>
                    <a:lstStyle/>
                    <a:p>
                      <a:pPr algn="ctr" fontAlgn="b"/>
                      <a:r>
                        <a:rPr lang="en-US" sz="1000" b="0" i="0" u="none" strike="noStrike" dirty="0">
                          <a:solidFill>
                            <a:srgbClr val="000000"/>
                          </a:solidFill>
                          <a:effectLst/>
                          <a:latin typeface="Arial" panose="020B0604020202020204" pitchFamily="34" charset="0"/>
                        </a:rPr>
                        <a:t>0.2</a:t>
                      </a:r>
                    </a:p>
                  </a:txBody>
                  <a:tcPr marL="9435" marR="9435" marT="9435" marB="0" anchor="b">
                    <a:lnL>
                      <a:noFill/>
                    </a:lnL>
                    <a:lnR>
                      <a:noFill/>
                    </a:lnR>
                    <a:lnT>
                      <a:noFill/>
                    </a:lnT>
                    <a:lnB>
                      <a:noFill/>
                    </a:lnB>
                  </a:tcPr>
                </a:tc>
                <a:tc>
                  <a:txBody>
                    <a:bodyPr/>
                    <a:lstStyle/>
                    <a:p>
                      <a:pPr algn="ctr" fontAlgn="b"/>
                      <a:r>
                        <a:rPr lang="en-US" sz="1000" b="0" i="0" u="none" strike="noStrike" dirty="0">
                          <a:solidFill>
                            <a:srgbClr val="000000"/>
                          </a:solidFill>
                          <a:effectLst/>
                          <a:latin typeface="Arial" panose="020B0604020202020204" pitchFamily="34" charset="0"/>
                        </a:rPr>
                        <a:t>0.1</a:t>
                      </a:r>
                    </a:p>
                  </a:txBody>
                  <a:tcPr marL="9435" marR="9435" marT="9435" marB="0" anchor="b">
                    <a:lnL>
                      <a:noFill/>
                    </a:lnL>
                    <a:lnR>
                      <a:noFill/>
                    </a:lnR>
                    <a:lnT>
                      <a:noFill/>
                    </a:lnT>
                    <a:lnB>
                      <a:noFill/>
                    </a:lnB>
                  </a:tcPr>
                </a:tc>
                <a:tc>
                  <a:txBody>
                    <a:bodyPr/>
                    <a:lstStyle/>
                    <a:p>
                      <a:pPr algn="ctr" fontAlgn="b"/>
                      <a:r>
                        <a:rPr lang="en-US" sz="1000" b="0" i="0" u="none" strike="noStrike" dirty="0">
                          <a:solidFill>
                            <a:srgbClr val="9C0006"/>
                          </a:solidFill>
                          <a:effectLst/>
                          <a:latin typeface="Arial" panose="020B0604020202020204" pitchFamily="34" charset="0"/>
                        </a:rPr>
                        <a:t>0.3</a:t>
                      </a:r>
                    </a:p>
                  </a:txBody>
                  <a:tcPr marL="9435" marR="9435" marT="9435" marB="0" anchor="b">
                    <a:lnL>
                      <a:noFill/>
                    </a:lnL>
                    <a:lnR>
                      <a:noFill/>
                    </a:lnR>
                    <a:lnT>
                      <a:noFill/>
                    </a:lnT>
                    <a:lnB>
                      <a:noFill/>
                    </a:lnB>
                    <a:solidFill>
                      <a:srgbClr val="FFC7CE"/>
                    </a:solidFill>
                  </a:tcPr>
                </a:tc>
                <a:tc>
                  <a:txBody>
                    <a:bodyPr/>
                    <a:lstStyle/>
                    <a:p>
                      <a:pPr algn="ctr" fontAlgn="b"/>
                      <a:r>
                        <a:rPr lang="en-US" sz="1000" b="0" i="0" u="none" strike="noStrike" dirty="0">
                          <a:solidFill>
                            <a:srgbClr val="9C0006"/>
                          </a:solidFill>
                          <a:effectLst/>
                          <a:latin typeface="Arial" panose="020B0604020202020204" pitchFamily="34" charset="0"/>
                        </a:rPr>
                        <a:t>0.4</a:t>
                      </a:r>
                    </a:p>
                  </a:txBody>
                  <a:tcPr marL="9435" marR="9435" marT="9435" marB="0" anchor="b">
                    <a:lnL>
                      <a:noFill/>
                    </a:lnL>
                    <a:lnR>
                      <a:noFill/>
                    </a:lnR>
                    <a:lnT>
                      <a:noFill/>
                    </a:lnT>
                    <a:lnB>
                      <a:noFill/>
                    </a:lnB>
                    <a:solidFill>
                      <a:srgbClr val="FFC7CE"/>
                    </a:solidFill>
                  </a:tcPr>
                </a:tc>
                <a:tc>
                  <a:txBody>
                    <a:bodyPr/>
                    <a:lstStyle/>
                    <a:p>
                      <a:pPr algn="ctr" fontAlgn="b"/>
                      <a:r>
                        <a:rPr lang="en-US" sz="1000" b="0" i="0" u="none" strike="noStrike" dirty="0">
                          <a:solidFill>
                            <a:srgbClr val="9C0006"/>
                          </a:solidFill>
                          <a:effectLst/>
                          <a:latin typeface="Arial" panose="020B0604020202020204" pitchFamily="34" charset="0"/>
                        </a:rPr>
                        <a:t>0.3</a:t>
                      </a:r>
                    </a:p>
                  </a:txBody>
                  <a:tcPr marL="9435" marR="9435" marT="9435" marB="0" anchor="b">
                    <a:lnL>
                      <a:noFill/>
                    </a:lnL>
                    <a:lnR>
                      <a:noFill/>
                    </a:lnR>
                    <a:lnT>
                      <a:noFill/>
                    </a:lnT>
                    <a:lnB>
                      <a:noFill/>
                    </a:lnB>
                    <a:solidFill>
                      <a:srgbClr val="FFC7CE"/>
                    </a:solidFill>
                  </a:tcPr>
                </a:tc>
                <a:tc>
                  <a:txBody>
                    <a:bodyPr/>
                    <a:lstStyle/>
                    <a:p>
                      <a:pPr algn="ctr" fontAlgn="b"/>
                      <a:r>
                        <a:rPr lang="en-US" sz="1000" b="0" i="0" u="none" strike="noStrike" dirty="0">
                          <a:solidFill>
                            <a:srgbClr val="9C0006"/>
                          </a:solidFill>
                          <a:effectLst/>
                          <a:latin typeface="Arial" panose="020B0604020202020204" pitchFamily="34" charset="0"/>
                        </a:rPr>
                        <a:t>0.3</a:t>
                      </a:r>
                    </a:p>
                  </a:txBody>
                  <a:tcPr marL="9435" marR="9435" marT="9435" marB="0" anchor="b">
                    <a:lnL>
                      <a:noFill/>
                    </a:lnL>
                    <a:lnR>
                      <a:noFill/>
                    </a:lnR>
                    <a:lnT>
                      <a:noFill/>
                    </a:lnT>
                    <a:lnB>
                      <a:noFill/>
                    </a:lnB>
                    <a:solidFill>
                      <a:srgbClr val="FFC7CE"/>
                    </a:solidFill>
                  </a:tcPr>
                </a:tc>
                <a:tc>
                  <a:txBody>
                    <a:bodyPr/>
                    <a:lstStyle/>
                    <a:p>
                      <a:pPr algn="ctr" fontAlgn="b"/>
                      <a:r>
                        <a:rPr lang="en-US" sz="1000" b="0" i="0" u="none" strike="noStrike" dirty="0">
                          <a:solidFill>
                            <a:srgbClr val="9C0006"/>
                          </a:solidFill>
                          <a:effectLst/>
                          <a:latin typeface="Arial" panose="020B0604020202020204" pitchFamily="34" charset="0"/>
                        </a:rPr>
                        <a:t>0.4</a:t>
                      </a:r>
                    </a:p>
                  </a:txBody>
                  <a:tcPr marL="9435" marR="9435" marT="9435" marB="0" anchor="b">
                    <a:lnL>
                      <a:noFill/>
                    </a:lnL>
                    <a:lnR>
                      <a:noFill/>
                    </a:lnR>
                    <a:lnT>
                      <a:noFill/>
                    </a:lnT>
                    <a:lnB>
                      <a:noFill/>
                    </a:lnB>
                    <a:solidFill>
                      <a:srgbClr val="FFC7CE"/>
                    </a:solidFill>
                  </a:tcPr>
                </a:tc>
                <a:tc>
                  <a:txBody>
                    <a:bodyPr/>
                    <a:lstStyle/>
                    <a:p>
                      <a:pPr algn="ctr" fontAlgn="b"/>
                      <a:r>
                        <a:rPr lang="en-US" sz="1000" b="0" i="0" u="none" strike="noStrike" dirty="0">
                          <a:solidFill>
                            <a:srgbClr val="9C0006"/>
                          </a:solidFill>
                          <a:effectLst/>
                          <a:latin typeface="Arial" panose="020B0604020202020204" pitchFamily="34" charset="0"/>
                        </a:rPr>
                        <a:t>0.6</a:t>
                      </a:r>
                    </a:p>
                  </a:txBody>
                  <a:tcPr marL="9435" marR="9435" marT="9435" marB="0" anchor="b">
                    <a:lnL>
                      <a:noFill/>
                    </a:lnL>
                    <a:lnR>
                      <a:noFill/>
                    </a:lnR>
                    <a:lnT>
                      <a:noFill/>
                    </a:lnT>
                    <a:lnB>
                      <a:noFill/>
                    </a:lnB>
                    <a:solidFill>
                      <a:srgbClr val="FFC7CE"/>
                    </a:solidFill>
                  </a:tcPr>
                </a:tc>
                <a:extLst>
                  <a:ext uri="{0D108BD9-81ED-4DB2-BD59-A6C34878D82A}">
                    <a16:rowId xmlns="" xmlns:a16="http://schemas.microsoft.com/office/drawing/2014/main" val="497384576"/>
                  </a:ext>
                </a:extLst>
              </a:tr>
              <a:tr h="99497">
                <a:tc>
                  <a:txBody>
                    <a:bodyPr/>
                    <a:lstStyle/>
                    <a:p>
                      <a:pPr algn="r" fontAlgn="b"/>
                      <a:r>
                        <a:rPr lang="en-US" sz="1000" b="1" i="0" u="none" strike="noStrike" dirty="0">
                          <a:solidFill>
                            <a:srgbClr val="000000"/>
                          </a:solidFill>
                          <a:effectLst/>
                          <a:latin typeface="Arial" panose="020B0604020202020204" pitchFamily="34" charset="0"/>
                        </a:rPr>
                        <a:t>PD-1 (PDCD1)</a:t>
                      </a:r>
                    </a:p>
                  </a:txBody>
                  <a:tcPr marL="9435" marR="9435" marT="9435" marB="0" anchor="b">
                    <a:lnL>
                      <a:noFill/>
                    </a:lnL>
                    <a:lnR>
                      <a:noFill/>
                    </a:lnR>
                    <a:lnT>
                      <a:noFill/>
                    </a:lnT>
                    <a:lnB>
                      <a:noFill/>
                    </a:lnB>
                  </a:tcPr>
                </a:tc>
                <a:tc>
                  <a:txBody>
                    <a:bodyPr/>
                    <a:lstStyle/>
                    <a:p>
                      <a:pPr algn="ctr" fontAlgn="ctr"/>
                      <a:r>
                        <a:rPr lang="en-US" sz="1000" b="0" i="0" u="none" strike="noStrike" dirty="0">
                          <a:solidFill>
                            <a:srgbClr val="000000"/>
                          </a:solidFill>
                          <a:effectLst/>
                          <a:latin typeface="Arial" panose="020B0604020202020204" pitchFamily="34" charset="0"/>
                          <a:cs typeface="Arial" panose="020B0604020202020204" pitchFamily="34" charset="0"/>
                        </a:rPr>
                        <a:t>0.0</a:t>
                      </a:r>
                    </a:p>
                  </a:txBody>
                  <a:tcPr marL="9525" marR="9525" marT="9525" marB="0" anchor="ctr">
                    <a:lnL>
                      <a:noFill/>
                    </a:lnL>
                    <a:lnR>
                      <a:noFill/>
                    </a:lnR>
                    <a:lnT>
                      <a:noFill/>
                    </a:lnT>
                    <a:lnB>
                      <a:noFill/>
                    </a:lnB>
                  </a:tcPr>
                </a:tc>
                <a:tc>
                  <a:txBody>
                    <a:bodyPr/>
                    <a:lstStyle/>
                    <a:p>
                      <a:pPr algn="ctr" fontAlgn="ctr"/>
                      <a:r>
                        <a:rPr lang="en-US" sz="1000" b="0" i="0" u="none" strike="noStrike" dirty="0">
                          <a:solidFill>
                            <a:srgbClr val="000000"/>
                          </a:solidFill>
                          <a:effectLst/>
                          <a:latin typeface="Arial" panose="020B0604020202020204" pitchFamily="34" charset="0"/>
                          <a:cs typeface="Arial" panose="020B0604020202020204" pitchFamily="34" charset="0"/>
                        </a:rPr>
                        <a:t>-0.2</a:t>
                      </a:r>
                    </a:p>
                  </a:txBody>
                  <a:tcPr marL="9525" marR="9525" marT="9525" marB="0" anchor="ctr">
                    <a:lnL>
                      <a:noFill/>
                    </a:lnL>
                    <a:lnR>
                      <a:noFill/>
                    </a:lnR>
                    <a:lnT>
                      <a:noFill/>
                    </a:lnT>
                    <a:lnB>
                      <a:noFill/>
                    </a:lnB>
                  </a:tcPr>
                </a:tc>
                <a:tc>
                  <a:txBody>
                    <a:bodyPr/>
                    <a:lstStyle/>
                    <a:p>
                      <a:pPr algn="ctr" fontAlgn="ctr"/>
                      <a:r>
                        <a:rPr lang="en-US" sz="1000" b="0" i="0" u="none" strike="noStrike" dirty="0">
                          <a:solidFill>
                            <a:srgbClr val="000000"/>
                          </a:solidFill>
                          <a:effectLst/>
                          <a:latin typeface="Arial" panose="020B0604020202020204" pitchFamily="34" charset="0"/>
                          <a:cs typeface="Arial" panose="020B0604020202020204" pitchFamily="34" charset="0"/>
                        </a:rPr>
                        <a:t>-0.1</a:t>
                      </a:r>
                    </a:p>
                  </a:txBody>
                  <a:tcPr marL="9525" marR="9525" marT="9525" marB="0" anchor="ctr">
                    <a:lnL>
                      <a:noFill/>
                    </a:lnL>
                    <a:lnR>
                      <a:noFill/>
                    </a:lnR>
                    <a:lnT>
                      <a:noFill/>
                    </a:lnT>
                    <a:lnB>
                      <a:noFill/>
                    </a:lnB>
                  </a:tcPr>
                </a:tc>
                <a:tc>
                  <a:txBody>
                    <a:bodyPr/>
                    <a:lstStyle/>
                    <a:p>
                      <a:pPr algn="ctr" fontAlgn="b"/>
                      <a:r>
                        <a:rPr lang="en-US" sz="1000" b="0" i="0" u="none" strike="noStrike">
                          <a:solidFill>
                            <a:srgbClr val="000000"/>
                          </a:solidFill>
                          <a:effectLst/>
                          <a:latin typeface="Arial" panose="020B0604020202020204" pitchFamily="34" charset="0"/>
                          <a:cs typeface="Arial" panose="020B0604020202020204" pitchFamily="34" charset="0"/>
                        </a:rPr>
                        <a:t>0.0</a:t>
                      </a:r>
                    </a:p>
                  </a:txBody>
                  <a:tcPr marL="9525" marR="9525" marT="9525" marB="0" anchor="b">
                    <a:lnL>
                      <a:noFill/>
                    </a:lnL>
                    <a:lnR>
                      <a:noFill/>
                    </a:lnR>
                    <a:lnT>
                      <a:noFill/>
                    </a:lnT>
                    <a:lnB>
                      <a:noFill/>
                    </a:lnB>
                  </a:tcPr>
                </a:tc>
                <a:tc>
                  <a:txBody>
                    <a:bodyPr/>
                    <a:lstStyle/>
                    <a:p>
                      <a:pPr algn="ctr" fontAlgn="ctr"/>
                      <a:r>
                        <a:rPr lang="en-US" sz="1000" b="0" i="0" u="none" strike="noStrike" dirty="0">
                          <a:solidFill>
                            <a:srgbClr val="000000"/>
                          </a:solidFill>
                          <a:effectLst/>
                          <a:latin typeface="Arial" panose="020B0604020202020204" pitchFamily="34" charset="0"/>
                          <a:cs typeface="Arial" panose="020B0604020202020204" pitchFamily="34" charset="0"/>
                        </a:rPr>
                        <a:t>0.1</a:t>
                      </a:r>
                    </a:p>
                  </a:txBody>
                  <a:tcPr marL="9525" marR="9525" marT="9525" marB="0" anchor="ctr">
                    <a:lnL>
                      <a:noFill/>
                    </a:lnL>
                    <a:lnR>
                      <a:noFill/>
                    </a:lnR>
                    <a:lnT>
                      <a:noFill/>
                    </a:lnT>
                    <a:lnB>
                      <a:noFill/>
                    </a:lnB>
                    <a:noFill/>
                  </a:tcPr>
                </a:tc>
                <a:tc>
                  <a:txBody>
                    <a:bodyPr/>
                    <a:lstStyle/>
                    <a:p>
                      <a:pPr algn="ctr" fontAlgn="b"/>
                      <a:r>
                        <a:rPr lang="en-US" sz="1000" b="0" i="0" u="none" strike="noStrike">
                          <a:solidFill>
                            <a:srgbClr val="000000"/>
                          </a:solidFill>
                          <a:effectLst/>
                          <a:latin typeface="Arial" panose="020B0604020202020204" pitchFamily="34" charset="0"/>
                          <a:cs typeface="Arial" panose="020B0604020202020204" pitchFamily="34" charset="0"/>
                        </a:rPr>
                        <a:t>-0.1</a:t>
                      </a:r>
                    </a:p>
                  </a:txBody>
                  <a:tcPr marL="9525" marR="9525" marT="9525" marB="0" anchor="b">
                    <a:lnL>
                      <a:noFill/>
                    </a:lnL>
                    <a:lnR>
                      <a:noFill/>
                    </a:lnR>
                    <a:lnT>
                      <a:noFill/>
                    </a:lnT>
                    <a:lnB>
                      <a:noFill/>
                    </a:lnB>
                  </a:tcPr>
                </a:tc>
                <a:tc>
                  <a:txBody>
                    <a:bodyPr/>
                    <a:lstStyle/>
                    <a:p>
                      <a:pPr algn="ctr" fontAlgn="b"/>
                      <a:r>
                        <a:rPr lang="en-US" sz="1000" b="0" i="0" u="none" strike="noStrike">
                          <a:solidFill>
                            <a:srgbClr val="000000"/>
                          </a:solidFill>
                          <a:effectLst/>
                          <a:latin typeface="Arial" panose="020B0604020202020204" pitchFamily="34" charset="0"/>
                          <a:cs typeface="Arial" panose="020B0604020202020204" pitchFamily="34" charset="0"/>
                        </a:rPr>
                        <a:t>-0.1</a:t>
                      </a:r>
                    </a:p>
                  </a:txBody>
                  <a:tcPr marL="9525" marR="9525" marT="9525" marB="0" anchor="b">
                    <a:lnL>
                      <a:noFill/>
                    </a:lnL>
                    <a:lnR>
                      <a:noFill/>
                    </a:lnR>
                    <a:lnT>
                      <a:noFill/>
                    </a:lnT>
                    <a:lnB>
                      <a:noFill/>
                    </a:lnB>
                  </a:tcPr>
                </a:tc>
                <a:tc>
                  <a:txBody>
                    <a:bodyPr/>
                    <a:lstStyle/>
                    <a:p>
                      <a:pPr algn="ctr" fontAlgn="b"/>
                      <a:r>
                        <a:rPr lang="en-US" sz="1000" b="0" i="0" u="none" strike="noStrike">
                          <a:solidFill>
                            <a:srgbClr val="000000"/>
                          </a:solidFill>
                          <a:effectLst/>
                          <a:latin typeface="Arial" panose="020B0604020202020204" pitchFamily="34" charset="0"/>
                          <a:cs typeface="Arial" panose="020B0604020202020204" pitchFamily="34" charset="0"/>
                        </a:rPr>
                        <a:t>0.1</a:t>
                      </a:r>
                    </a:p>
                  </a:txBody>
                  <a:tcPr marL="9525" marR="9525" marT="9525" marB="0" anchor="b">
                    <a:lnL>
                      <a:noFill/>
                    </a:lnL>
                    <a:lnR>
                      <a:noFill/>
                    </a:lnR>
                    <a:lnT>
                      <a:noFill/>
                    </a:lnT>
                    <a:lnB>
                      <a:noFill/>
                    </a:lnB>
                  </a:tcPr>
                </a:tc>
                <a:tc>
                  <a:txBody>
                    <a:bodyPr/>
                    <a:lstStyle/>
                    <a:p>
                      <a:pPr algn="ctr" fontAlgn="b"/>
                      <a:r>
                        <a:rPr lang="en-US" sz="1000" b="0" i="0" u="none" strike="noStrike">
                          <a:solidFill>
                            <a:srgbClr val="000000"/>
                          </a:solidFill>
                          <a:effectLst/>
                          <a:latin typeface="Arial" panose="020B0604020202020204" pitchFamily="34" charset="0"/>
                          <a:cs typeface="Arial" panose="020B0604020202020204" pitchFamily="34" charset="0"/>
                        </a:rPr>
                        <a:t>0.1</a:t>
                      </a:r>
                    </a:p>
                  </a:txBody>
                  <a:tcPr marL="9525" marR="9525" marT="9525" marB="0" anchor="b">
                    <a:lnL>
                      <a:noFill/>
                    </a:lnL>
                    <a:lnR>
                      <a:noFill/>
                    </a:lnR>
                    <a:lnT>
                      <a:noFill/>
                    </a:lnT>
                    <a:lnB>
                      <a:noFill/>
                    </a:lnB>
                    <a:noFill/>
                  </a:tcPr>
                </a:tc>
                <a:tc>
                  <a:txBody>
                    <a:bodyPr/>
                    <a:lstStyle/>
                    <a:p>
                      <a:pPr algn="ctr" fontAlgn="b"/>
                      <a:r>
                        <a:rPr lang="en-US" sz="1000" b="0" i="0" u="none" strike="noStrike" dirty="0">
                          <a:solidFill>
                            <a:srgbClr val="000000"/>
                          </a:solidFill>
                          <a:effectLst/>
                          <a:latin typeface="Arial" panose="020B0604020202020204" pitchFamily="34" charset="0"/>
                          <a:cs typeface="Arial" panose="020B0604020202020204" pitchFamily="34" charset="0"/>
                        </a:rPr>
                        <a:t>0.1</a:t>
                      </a:r>
                    </a:p>
                  </a:txBody>
                  <a:tcPr marL="9525" marR="9525" marT="9525" marB="0" anchor="b">
                    <a:lnL>
                      <a:noFill/>
                    </a:lnL>
                    <a:lnR>
                      <a:noFill/>
                    </a:lnR>
                    <a:lnT>
                      <a:noFill/>
                    </a:lnT>
                    <a:lnB>
                      <a:noFill/>
                    </a:lnB>
                    <a:noFill/>
                  </a:tcPr>
                </a:tc>
                <a:tc>
                  <a:txBody>
                    <a:bodyPr/>
                    <a:lstStyle/>
                    <a:p>
                      <a:pPr algn="ctr" fontAlgn="b"/>
                      <a:r>
                        <a:rPr lang="en-US" sz="1000" b="0" i="0" u="none" strike="noStrike">
                          <a:solidFill>
                            <a:srgbClr val="000000"/>
                          </a:solidFill>
                          <a:effectLst/>
                          <a:latin typeface="Arial" panose="020B0604020202020204" pitchFamily="34" charset="0"/>
                          <a:cs typeface="Arial" panose="020B0604020202020204" pitchFamily="34" charset="0"/>
                        </a:rPr>
                        <a:t>0.1</a:t>
                      </a:r>
                    </a:p>
                  </a:txBody>
                  <a:tcPr marL="9525" marR="9525" marT="9525" marB="0" anchor="b">
                    <a:lnL>
                      <a:noFill/>
                    </a:lnL>
                    <a:lnR>
                      <a:noFill/>
                    </a:lnR>
                    <a:lnT>
                      <a:noFill/>
                    </a:lnT>
                    <a:lnB>
                      <a:noFill/>
                    </a:lnB>
                    <a:noFill/>
                  </a:tcPr>
                </a:tc>
                <a:tc>
                  <a:txBody>
                    <a:bodyPr/>
                    <a:lstStyle/>
                    <a:p>
                      <a:pPr algn="ctr" fontAlgn="b"/>
                      <a:r>
                        <a:rPr lang="en-US" sz="1000" b="0" i="0" u="none" strike="noStrike" dirty="0">
                          <a:solidFill>
                            <a:schemeClr val="accent6">
                              <a:lumMod val="50000"/>
                            </a:schemeClr>
                          </a:solidFill>
                          <a:effectLst/>
                          <a:latin typeface="Arial" panose="020B0604020202020204" pitchFamily="34" charset="0"/>
                          <a:cs typeface="Arial" panose="020B0604020202020204" pitchFamily="34" charset="0"/>
                        </a:rPr>
                        <a:t>0.3</a:t>
                      </a:r>
                    </a:p>
                  </a:txBody>
                  <a:tcPr marL="9525" marR="9525" marT="9525" marB="0" anchor="b">
                    <a:lnL>
                      <a:noFill/>
                    </a:lnL>
                    <a:lnR>
                      <a:noFill/>
                    </a:lnR>
                    <a:lnT>
                      <a:noFill/>
                    </a:lnT>
                    <a:lnB>
                      <a:noFill/>
                    </a:lnB>
                    <a:solidFill>
                      <a:srgbClr val="FFC7CE"/>
                    </a:solidFill>
                  </a:tcPr>
                </a:tc>
                <a:tc>
                  <a:txBody>
                    <a:bodyPr/>
                    <a:lstStyle/>
                    <a:p>
                      <a:pPr algn="ctr" fontAlgn="ctr"/>
                      <a:r>
                        <a:rPr lang="en-US" sz="1000" b="0" i="0" u="none" strike="noStrike" dirty="0">
                          <a:solidFill>
                            <a:schemeClr val="accent6">
                              <a:lumMod val="50000"/>
                            </a:schemeClr>
                          </a:solidFill>
                          <a:effectLst/>
                          <a:latin typeface="Arial" panose="020B0604020202020204" pitchFamily="34" charset="0"/>
                          <a:cs typeface="Arial" panose="020B0604020202020204" pitchFamily="34" charset="0"/>
                        </a:rPr>
                        <a:t>0.3</a:t>
                      </a:r>
                    </a:p>
                  </a:txBody>
                  <a:tcPr marL="9525" marR="9525" marT="9525" marB="0" anchor="ctr">
                    <a:lnL>
                      <a:noFill/>
                    </a:lnL>
                    <a:lnR>
                      <a:noFill/>
                    </a:lnR>
                    <a:lnT>
                      <a:noFill/>
                    </a:lnT>
                    <a:lnB>
                      <a:noFill/>
                    </a:lnB>
                    <a:solidFill>
                      <a:srgbClr val="FFC7CE"/>
                    </a:solidFill>
                  </a:tcPr>
                </a:tc>
                <a:tc>
                  <a:txBody>
                    <a:bodyPr/>
                    <a:lstStyle/>
                    <a:p>
                      <a:pPr algn="ctr" fontAlgn="b"/>
                      <a:r>
                        <a:rPr lang="en-US" sz="1000" b="0" i="0" u="none" strike="noStrike" dirty="0">
                          <a:solidFill>
                            <a:schemeClr val="accent6">
                              <a:lumMod val="50000"/>
                            </a:schemeClr>
                          </a:solidFill>
                          <a:effectLst/>
                          <a:latin typeface="Arial" panose="020B0604020202020204" pitchFamily="34" charset="0"/>
                          <a:cs typeface="Arial" panose="020B0604020202020204" pitchFamily="34" charset="0"/>
                        </a:rPr>
                        <a:t>0.3</a:t>
                      </a:r>
                    </a:p>
                  </a:txBody>
                  <a:tcPr marL="9525" marR="9525" marT="9525" marB="0" anchor="b">
                    <a:lnL>
                      <a:noFill/>
                    </a:lnL>
                    <a:lnR>
                      <a:noFill/>
                    </a:lnR>
                    <a:lnT>
                      <a:noFill/>
                    </a:lnT>
                    <a:lnB>
                      <a:noFill/>
                    </a:lnB>
                    <a:solidFill>
                      <a:srgbClr val="FFC7CE"/>
                    </a:solidFill>
                  </a:tcPr>
                </a:tc>
                <a:extLst>
                  <a:ext uri="{0D108BD9-81ED-4DB2-BD59-A6C34878D82A}">
                    <a16:rowId xmlns="" xmlns:a16="http://schemas.microsoft.com/office/drawing/2014/main" val="10008"/>
                  </a:ext>
                </a:extLst>
              </a:tr>
              <a:tr h="99497">
                <a:tc>
                  <a:txBody>
                    <a:bodyPr/>
                    <a:lstStyle/>
                    <a:p>
                      <a:pPr algn="r" fontAlgn="b"/>
                      <a:r>
                        <a:rPr lang="en-US" sz="1000" b="1" i="0" u="none" strike="noStrike" dirty="0">
                          <a:solidFill>
                            <a:srgbClr val="000000"/>
                          </a:solidFill>
                          <a:effectLst/>
                          <a:latin typeface="Arial" panose="020B0604020202020204" pitchFamily="34" charset="0"/>
                        </a:rPr>
                        <a:t>PD-L1 (CD274)</a:t>
                      </a:r>
                    </a:p>
                  </a:txBody>
                  <a:tcPr marL="9435" marR="9435" marT="9435" marB="0" anchor="b">
                    <a:lnL>
                      <a:noFill/>
                    </a:lnL>
                    <a:lnR>
                      <a:noFill/>
                    </a:lnR>
                    <a:lnT>
                      <a:noFill/>
                    </a:lnT>
                    <a:lnB>
                      <a:noFill/>
                    </a:lnB>
                  </a:tcPr>
                </a:tc>
                <a:tc>
                  <a:txBody>
                    <a:bodyPr/>
                    <a:lstStyle/>
                    <a:p>
                      <a:pPr algn="ctr" fontAlgn="ctr"/>
                      <a:r>
                        <a:rPr lang="en-US" sz="1000" b="0" i="0" u="none" strike="noStrike" dirty="0">
                          <a:solidFill>
                            <a:srgbClr val="000000"/>
                          </a:solidFill>
                          <a:effectLst/>
                          <a:latin typeface="Arial" panose="020B0604020202020204" pitchFamily="34" charset="0"/>
                          <a:cs typeface="Arial" panose="020B0604020202020204" pitchFamily="34" charset="0"/>
                        </a:rPr>
                        <a:t>0.2</a:t>
                      </a:r>
                    </a:p>
                  </a:txBody>
                  <a:tcPr marL="9525" marR="9525" marT="9525" marB="0" anchor="ctr">
                    <a:lnL>
                      <a:noFill/>
                    </a:lnL>
                    <a:lnR>
                      <a:noFill/>
                    </a:lnR>
                    <a:lnT>
                      <a:noFill/>
                    </a:lnT>
                    <a:lnB>
                      <a:noFill/>
                    </a:lnB>
                  </a:tcPr>
                </a:tc>
                <a:tc>
                  <a:txBody>
                    <a:bodyPr/>
                    <a:lstStyle/>
                    <a:p>
                      <a:pPr algn="ctr" fontAlgn="ctr"/>
                      <a:r>
                        <a:rPr lang="en-US" sz="1000" b="0" i="0" u="none" strike="noStrike" dirty="0">
                          <a:solidFill>
                            <a:schemeClr val="accent6">
                              <a:lumMod val="50000"/>
                            </a:schemeClr>
                          </a:solidFill>
                          <a:effectLst/>
                          <a:latin typeface="Arial" panose="020B0604020202020204" pitchFamily="34" charset="0"/>
                          <a:cs typeface="Arial" panose="020B0604020202020204" pitchFamily="34" charset="0"/>
                        </a:rPr>
                        <a:t>0.3</a:t>
                      </a:r>
                    </a:p>
                  </a:txBody>
                  <a:tcPr marL="9525" marR="9525" marT="9525" marB="0" anchor="ctr">
                    <a:lnL>
                      <a:noFill/>
                    </a:lnL>
                    <a:lnR>
                      <a:noFill/>
                    </a:lnR>
                    <a:lnT>
                      <a:noFill/>
                    </a:lnT>
                    <a:lnB>
                      <a:noFill/>
                    </a:lnB>
                    <a:solidFill>
                      <a:srgbClr val="FFC7CE"/>
                    </a:solidFill>
                  </a:tcPr>
                </a:tc>
                <a:tc>
                  <a:txBody>
                    <a:bodyPr/>
                    <a:lstStyle/>
                    <a:p>
                      <a:pPr algn="ctr" fontAlgn="ctr"/>
                      <a:r>
                        <a:rPr lang="en-US" sz="1000" b="0" i="0" u="none" strike="noStrike" dirty="0">
                          <a:solidFill>
                            <a:schemeClr val="accent6">
                              <a:lumMod val="50000"/>
                            </a:schemeClr>
                          </a:solidFill>
                          <a:effectLst/>
                          <a:latin typeface="Arial" panose="020B0604020202020204" pitchFamily="34" charset="0"/>
                          <a:cs typeface="Arial" panose="020B0604020202020204" pitchFamily="34" charset="0"/>
                        </a:rPr>
                        <a:t>0.3</a:t>
                      </a:r>
                    </a:p>
                  </a:txBody>
                  <a:tcPr marL="9525" marR="9525" marT="9525" marB="0" anchor="ctr">
                    <a:lnL>
                      <a:noFill/>
                    </a:lnL>
                    <a:lnR>
                      <a:noFill/>
                    </a:lnR>
                    <a:lnT>
                      <a:noFill/>
                    </a:lnT>
                    <a:lnB>
                      <a:noFill/>
                    </a:lnB>
                    <a:solidFill>
                      <a:srgbClr val="FFC7CE"/>
                    </a:solidFill>
                  </a:tcPr>
                </a:tc>
                <a:tc>
                  <a:txBody>
                    <a:bodyPr/>
                    <a:lstStyle/>
                    <a:p>
                      <a:pPr algn="ctr" fontAlgn="b"/>
                      <a:r>
                        <a:rPr lang="en-US" sz="1000" b="0" i="0" u="none" strike="noStrike" dirty="0">
                          <a:solidFill>
                            <a:srgbClr val="000000"/>
                          </a:solidFill>
                          <a:effectLst/>
                          <a:latin typeface="Arial" panose="020B0604020202020204" pitchFamily="34" charset="0"/>
                          <a:cs typeface="Arial" panose="020B0604020202020204" pitchFamily="34" charset="0"/>
                        </a:rPr>
                        <a:t>0.1</a:t>
                      </a:r>
                    </a:p>
                  </a:txBody>
                  <a:tcPr marL="9525" marR="9525" marT="9525" marB="0" anchor="b">
                    <a:lnL>
                      <a:noFill/>
                    </a:lnL>
                    <a:lnR>
                      <a:noFill/>
                    </a:lnR>
                    <a:lnT>
                      <a:noFill/>
                    </a:lnT>
                    <a:lnB>
                      <a:noFill/>
                    </a:lnB>
                  </a:tcPr>
                </a:tc>
                <a:tc>
                  <a:txBody>
                    <a:bodyPr/>
                    <a:lstStyle/>
                    <a:p>
                      <a:pPr algn="ctr" fontAlgn="ctr"/>
                      <a:r>
                        <a:rPr lang="en-US" sz="1000" b="0" i="0" u="none" strike="noStrike" dirty="0">
                          <a:solidFill>
                            <a:srgbClr val="000000"/>
                          </a:solidFill>
                          <a:effectLst/>
                          <a:latin typeface="Arial" panose="020B0604020202020204" pitchFamily="34" charset="0"/>
                          <a:cs typeface="Arial" panose="020B0604020202020204" pitchFamily="34" charset="0"/>
                        </a:rPr>
                        <a:t>0.2</a:t>
                      </a:r>
                    </a:p>
                  </a:txBody>
                  <a:tcPr marL="9525" marR="9525" marT="9525" marB="0" anchor="ctr">
                    <a:lnL>
                      <a:noFill/>
                    </a:lnL>
                    <a:lnR>
                      <a:noFill/>
                    </a:lnR>
                    <a:lnT>
                      <a:noFill/>
                    </a:lnT>
                    <a:lnB>
                      <a:noFill/>
                    </a:lnB>
                    <a:noFill/>
                  </a:tcPr>
                </a:tc>
                <a:tc>
                  <a:txBody>
                    <a:bodyPr/>
                    <a:lstStyle/>
                    <a:p>
                      <a:pPr algn="ctr" fontAlgn="b"/>
                      <a:r>
                        <a:rPr lang="en-US" sz="1000" b="0" i="0" u="none" strike="noStrike" dirty="0">
                          <a:solidFill>
                            <a:srgbClr val="000000"/>
                          </a:solidFill>
                          <a:effectLst/>
                          <a:latin typeface="Arial" panose="020B0604020202020204" pitchFamily="34" charset="0"/>
                          <a:cs typeface="Arial" panose="020B0604020202020204" pitchFamily="34" charset="0"/>
                        </a:rPr>
                        <a:t>0.1</a:t>
                      </a:r>
                    </a:p>
                  </a:txBody>
                  <a:tcPr marL="9525" marR="9525" marT="9525" marB="0" anchor="b">
                    <a:lnL>
                      <a:noFill/>
                    </a:lnL>
                    <a:lnR>
                      <a:noFill/>
                    </a:lnR>
                    <a:lnT>
                      <a:noFill/>
                    </a:lnT>
                    <a:lnB>
                      <a:noFill/>
                    </a:lnB>
                  </a:tcPr>
                </a:tc>
                <a:tc>
                  <a:txBody>
                    <a:bodyPr/>
                    <a:lstStyle/>
                    <a:p>
                      <a:pPr algn="ctr" fontAlgn="b"/>
                      <a:r>
                        <a:rPr lang="en-US" sz="1000" b="0" i="0" u="none" strike="noStrike" dirty="0">
                          <a:solidFill>
                            <a:schemeClr val="accent6">
                              <a:lumMod val="50000"/>
                            </a:schemeClr>
                          </a:solidFill>
                          <a:effectLst/>
                          <a:latin typeface="Arial" panose="020B0604020202020204" pitchFamily="34" charset="0"/>
                          <a:cs typeface="Arial" panose="020B0604020202020204" pitchFamily="34" charset="0"/>
                        </a:rPr>
                        <a:t>0.3</a:t>
                      </a:r>
                    </a:p>
                  </a:txBody>
                  <a:tcPr marL="9525" marR="9525" marT="9525" marB="0" anchor="b">
                    <a:lnL>
                      <a:noFill/>
                    </a:lnL>
                    <a:lnR>
                      <a:noFill/>
                    </a:lnR>
                    <a:lnT>
                      <a:noFill/>
                    </a:lnT>
                    <a:lnB>
                      <a:noFill/>
                    </a:lnB>
                    <a:solidFill>
                      <a:srgbClr val="FFC7CE"/>
                    </a:solidFill>
                  </a:tcPr>
                </a:tc>
                <a:tc>
                  <a:txBody>
                    <a:bodyPr/>
                    <a:lstStyle/>
                    <a:p>
                      <a:pPr algn="ctr" fontAlgn="b"/>
                      <a:r>
                        <a:rPr lang="en-US" sz="1000" b="0" i="0" u="none" strike="noStrike" dirty="0">
                          <a:solidFill>
                            <a:schemeClr val="accent6">
                              <a:lumMod val="50000"/>
                            </a:schemeClr>
                          </a:solidFill>
                          <a:effectLst/>
                          <a:latin typeface="Arial" panose="020B0604020202020204" pitchFamily="34" charset="0"/>
                          <a:cs typeface="Arial" panose="020B0604020202020204" pitchFamily="34" charset="0"/>
                        </a:rPr>
                        <a:t>0.4</a:t>
                      </a:r>
                    </a:p>
                  </a:txBody>
                  <a:tcPr marL="9525" marR="9525" marT="9525" marB="0" anchor="b">
                    <a:lnL>
                      <a:noFill/>
                    </a:lnL>
                    <a:lnR>
                      <a:noFill/>
                    </a:lnR>
                    <a:lnT>
                      <a:noFill/>
                    </a:lnT>
                    <a:lnB>
                      <a:noFill/>
                    </a:lnB>
                    <a:solidFill>
                      <a:srgbClr val="FFC7CE"/>
                    </a:solidFill>
                  </a:tcPr>
                </a:tc>
                <a:tc>
                  <a:txBody>
                    <a:bodyPr/>
                    <a:lstStyle/>
                    <a:p>
                      <a:pPr algn="ctr" fontAlgn="b"/>
                      <a:r>
                        <a:rPr lang="en-US" sz="1000" b="0" i="0" u="none" strike="noStrike" dirty="0">
                          <a:solidFill>
                            <a:schemeClr val="accent6">
                              <a:lumMod val="50000"/>
                            </a:schemeClr>
                          </a:solidFill>
                          <a:effectLst/>
                          <a:latin typeface="Arial" panose="020B0604020202020204" pitchFamily="34" charset="0"/>
                          <a:cs typeface="Arial" panose="020B0604020202020204" pitchFamily="34" charset="0"/>
                        </a:rPr>
                        <a:t>0.3</a:t>
                      </a:r>
                    </a:p>
                  </a:txBody>
                  <a:tcPr marL="9525" marR="9525" marT="9525" marB="0" anchor="b">
                    <a:lnL>
                      <a:noFill/>
                    </a:lnL>
                    <a:lnR>
                      <a:noFill/>
                    </a:lnR>
                    <a:lnT>
                      <a:noFill/>
                    </a:lnT>
                    <a:lnB>
                      <a:noFill/>
                    </a:lnB>
                    <a:solidFill>
                      <a:srgbClr val="FFC7CE"/>
                    </a:solidFill>
                  </a:tcPr>
                </a:tc>
                <a:tc>
                  <a:txBody>
                    <a:bodyPr/>
                    <a:lstStyle/>
                    <a:p>
                      <a:pPr algn="ctr" fontAlgn="b"/>
                      <a:r>
                        <a:rPr lang="en-US" sz="1000" b="0" i="0" u="none" strike="noStrike" dirty="0">
                          <a:solidFill>
                            <a:srgbClr val="000000"/>
                          </a:solidFill>
                          <a:effectLst/>
                          <a:latin typeface="Arial" panose="020B0604020202020204" pitchFamily="34" charset="0"/>
                          <a:cs typeface="Arial" panose="020B0604020202020204" pitchFamily="34" charset="0"/>
                        </a:rPr>
                        <a:t>0.1</a:t>
                      </a:r>
                    </a:p>
                  </a:txBody>
                  <a:tcPr marL="9525" marR="9525" marT="9525" marB="0" anchor="b">
                    <a:lnL>
                      <a:noFill/>
                    </a:lnL>
                    <a:lnR>
                      <a:noFill/>
                    </a:lnR>
                    <a:lnT>
                      <a:noFill/>
                    </a:lnT>
                    <a:lnB>
                      <a:noFill/>
                    </a:lnB>
                    <a:noFill/>
                  </a:tcPr>
                </a:tc>
                <a:tc>
                  <a:txBody>
                    <a:bodyPr/>
                    <a:lstStyle/>
                    <a:p>
                      <a:pPr algn="ctr" fontAlgn="b"/>
                      <a:r>
                        <a:rPr lang="en-US" sz="1000" b="0" i="0" u="none" strike="noStrike" dirty="0">
                          <a:solidFill>
                            <a:schemeClr val="accent6">
                              <a:lumMod val="50000"/>
                            </a:schemeClr>
                          </a:solidFill>
                          <a:effectLst/>
                          <a:latin typeface="Arial" panose="020B0604020202020204" pitchFamily="34" charset="0"/>
                          <a:cs typeface="Arial" panose="020B0604020202020204" pitchFamily="34" charset="0"/>
                        </a:rPr>
                        <a:t>0.5</a:t>
                      </a:r>
                    </a:p>
                  </a:txBody>
                  <a:tcPr marL="9525" marR="9525" marT="9525" marB="0" anchor="b">
                    <a:lnL>
                      <a:noFill/>
                    </a:lnL>
                    <a:lnR>
                      <a:noFill/>
                    </a:lnR>
                    <a:lnT>
                      <a:noFill/>
                    </a:lnT>
                    <a:lnB>
                      <a:noFill/>
                    </a:lnB>
                    <a:solidFill>
                      <a:srgbClr val="FFC7CE"/>
                    </a:solidFill>
                  </a:tcPr>
                </a:tc>
                <a:tc>
                  <a:txBody>
                    <a:bodyPr/>
                    <a:lstStyle/>
                    <a:p>
                      <a:pPr algn="ctr" fontAlgn="b"/>
                      <a:r>
                        <a:rPr lang="en-US" sz="1000" b="0" i="0" u="none" strike="noStrike" dirty="0">
                          <a:solidFill>
                            <a:schemeClr val="accent6">
                              <a:lumMod val="50000"/>
                            </a:schemeClr>
                          </a:solidFill>
                          <a:effectLst/>
                          <a:latin typeface="Arial" panose="020B0604020202020204" pitchFamily="34" charset="0"/>
                          <a:cs typeface="Arial" panose="020B0604020202020204" pitchFamily="34" charset="0"/>
                        </a:rPr>
                        <a:t>0.5</a:t>
                      </a:r>
                    </a:p>
                  </a:txBody>
                  <a:tcPr marL="9525" marR="9525" marT="9525" marB="0" anchor="b">
                    <a:lnL>
                      <a:noFill/>
                    </a:lnL>
                    <a:lnR>
                      <a:noFill/>
                    </a:lnR>
                    <a:lnT>
                      <a:noFill/>
                    </a:lnT>
                    <a:lnB>
                      <a:noFill/>
                    </a:lnB>
                    <a:solidFill>
                      <a:srgbClr val="FFC7CE"/>
                    </a:solidFill>
                  </a:tcPr>
                </a:tc>
                <a:tc>
                  <a:txBody>
                    <a:bodyPr/>
                    <a:lstStyle/>
                    <a:p>
                      <a:pPr algn="ctr" fontAlgn="ctr"/>
                      <a:r>
                        <a:rPr lang="en-US" sz="1000" b="0" i="0" u="none" strike="noStrike" dirty="0">
                          <a:solidFill>
                            <a:srgbClr val="000000"/>
                          </a:solidFill>
                          <a:effectLst/>
                          <a:latin typeface="Arial" panose="020B0604020202020204" pitchFamily="34" charset="0"/>
                          <a:cs typeface="Arial" panose="020B0604020202020204" pitchFamily="34" charset="0"/>
                        </a:rPr>
                        <a:t>0.1</a:t>
                      </a:r>
                    </a:p>
                  </a:txBody>
                  <a:tcPr marL="9525" marR="9525" marT="9525" marB="0" anchor="ctr">
                    <a:lnL>
                      <a:noFill/>
                    </a:lnL>
                    <a:lnR>
                      <a:noFill/>
                    </a:lnR>
                    <a:lnT>
                      <a:noFill/>
                    </a:lnT>
                    <a:lnB>
                      <a:noFill/>
                    </a:lnB>
                    <a:noFill/>
                  </a:tcPr>
                </a:tc>
                <a:tc>
                  <a:txBody>
                    <a:bodyPr/>
                    <a:lstStyle/>
                    <a:p>
                      <a:pPr algn="ctr" fontAlgn="b"/>
                      <a:r>
                        <a:rPr lang="en-US" sz="1000" b="0" i="0" u="none" strike="noStrike" dirty="0">
                          <a:solidFill>
                            <a:schemeClr val="accent6">
                              <a:lumMod val="50000"/>
                            </a:schemeClr>
                          </a:solidFill>
                          <a:effectLst/>
                          <a:latin typeface="Arial" panose="020B0604020202020204" pitchFamily="34" charset="0"/>
                          <a:cs typeface="Arial" panose="020B0604020202020204" pitchFamily="34" charset="0"/>
                        </a:rPr>
                        <a:t>0.5</a:t>
                      </a:r>
                    </a:p>
                  </a:txBody>
                  <a:tcPr marL="9525" marR="9525" marT="9525" marB="0" anchor="b">
                    <a:lnL>
                      <a:noFill/>
                    </a:lnL>
                    <a:lnR>
                      <a:noFill/>
                    </a:lnR>
                    <a:lnT>
                      <a:noFill/>
                    </a:lnT>
                    <a:lnB>
                      <a:noFill/>
                    </a:lnB>
                    <a:solidFill>
                      <a:srgbClr val="FFC7CE"/>
                    </a:solidFill>
                  </a:tcPr>
                </a:tc>
                <a:extLst>
                  <a:ext uri="{0D108BD9-81ED-4DB2-BD59-A6C34878D82A}">
                    <a16:rowId xmlns="" xmlns:a16="http://schemas.microsoft.com/office/drawing/2014/main" val="10009"/>
                  </a:ext>
                </a:extLst>
              </a:tr>
            </a:tbl>
          </a:graphicData>
        </a:graphic>
      </p:graphicFrame>
      <p:sp>
        <p:nvSpPr>
          <p:cNvPr id="3" name="TextBox 2">
            <a:extLst>
              <a:ext uri="{FF2B5EF4-FFF2-40B4-BE49-F238E27FC236}">
                <a16:creationId xmlns="" xmlns:a16="http://schemas.microsoft.com/office/drawing/2014/main" id="{AC494B24-9673-4F7C-B7EA-8BF9E2EA0BC5}"/>
              </a:ext>
            </a:extLst>
          </p:cNvPr>
          <p:cNvSpPr txBox="1"/>
          <p:nvPr/>
        </p:nvSpPr>
        <p:spPr>
          <a:xfrm>
            <a:off x="6831117" y="0"/>
            <a:ext cx="941283" cy="369332"/>
          </a:xfrm>
          <a:prstGeom prst="rect">
            <a:avLst/>
          </a:prstGeom>
          <a:noFill/>
        </p:spPr>
        <p:txBody>
          <a:bodyPr wrap="none" rtlCol="0">
            <a:spAutoFit/>
          </a:bodyPr>
          <a:lstStyle/>
          <a:p>
            <a:r>
              <a:rPr lang="en-US" b="1" dirty="0">
                <a:latin typeface="Arial" panose="020B0604020202020204" pitchFamily="34" charset="0"/>
                <a:cs typeface="Arial" panose="020B0604020202020204" pitchFamily="34" charset="0"/>
              </a:rPr>
              <a:t>Fig. S1</a:t>
            </a:r>
          </a:p>
        </p:txBody>
      </p:sp>
      <p:sp>
        <p:nvSpPr>
          <p:cNvPr id="4" name="TextBox 3">
            <a:extLst>
              <a:ext uri="{FF2B5EF4-FFF2-40B4-BE49-F238E27FC236}">
                <a16:creationId xmlns="" xmlns:a16="http://schemas.microsoft.com/office/drawing/2014/main" id="{FE0321F9-098D-4180-81FD-DAE0F14A6313}"/>
              </a:ext>
            </a:extLst>
          </p:cNvPr>
          <p:cNvSpPr txBox="1"/>
          <p:nvPr/>
        </p:nvSpPr>
        <p:spPr>
          <a:xfrm>
            <a:off x="-11161" y="2225948"/>
            <a:ext cx="395279" cy="338554"/>
          </a:xfrm>
          <a:prstGeom prst="rect">
            <a:avLst/>
          </a:prstGeom>
          <a:noFill/>
        </p:spPr>
        <p:txBody>
          <a:bodyPr wrap="square" rtlCol="0">
            <a:spAutoFit/>
          </a:bodyPr>
          <a:lstStyle/>
          <a:p>
            <a:r>
              <a:rPr lang="en-US" sz="1600" b="1" dirty="0">
                <a:solidFill>
                  <a:prstClr val="black"/>
                </a:solidFill>
                <a:latin typeface="Arial" panose="020B0604020202020204" pitchFamily="34" charset="0"/>
                <a:cs typeface="Arial" panose="020B0604020202020204" pitchFamily="34" charset="0"/>
              </a:rPr>
              <a:t>b</a:t>
            </a:r>
          </a:p>
        </p:txBody>
      </p:sp>
      <p:pic>
        <p:nvPicPr>
          <p:cNvPr id="6" name="Picture 5">
            <a:extLst>
              <a:ext uri="{FF2B5EF4-FFF2-40B4-BE49-F238E27FC236}">
                <a16:creationId xmlns="" xmlns:a16="http://schemas.microsoft.com/office/drawing/2014/main" id="{E59114B5-1400-4400-99B1-6CC38A3A0827}"/>
              </a:ext>
            </a:extLst>
          </p:cNvPr>
          <p:cNvPicPr>
            <a:picLocks noChangeAspect="1"/>
          </p:cNvPicPr>
          <p:nvPr/>
        </p:nvPicPr>
        <p:blipFill rotWithShape="1">
          <a:blip r:embed="rId2"/>
          <a:srcRect t="3650"/>
          <a:stretch/>
        </p:blipFill>
        <p:spPr>
          <a:xfrm>
            <a:off x="266728" y="2322848"/>
            <a:ext cx="6293324" cy="3727432"/>
          </a:xfrm>
          <a:prstGeom prst="rect">
            <a:avLst/>
          </a:prstGeom>
        </p:spPr>
      </p:pic>
      <p:sp>
        <p:nvSpPr>
          <p:cNvPr id="7" name="TextBox 6">
            <a:extLst>
              <a:ext uri="{FF2B5EF4-FFF2-40B4-BE49-F238E27FC236}">
                <a16:creationId xmlns="" xmlns:a16="http://schemas.microsoft.com/office/drawing/2014/main" id="{227ACB50-D518-4F0B-9F6B-8EBD4D4396EB}"/>
              </a:ext>
            </a:extLst>
          </p:cNvPr>
          <p:cNvSpPr txBox="1"/>
          <p:nvPr/>
        </p:nvSpPr>
        <p:spPr>
          <a:xfrm>
            <a:off x="-11161" y="30778"/>
            <a:ext cx="395279" cy="338554"/>
          </a:xfrm>
          <a:prstGeom prst="rect">
            <a:avLst/>
          </a:prstGeom>
          <a:noFill/>
        </p:spPr>
        <p:txBody>
          <a:bodyPr wrap="square" rtlCol="0">
            <a:spAutoFit/>
          </a:bodyPr>
          <a:lstStyle/>
          <a:p>
            <a:r>
              <a:rPr lang="en-US" sz="1600" b="1" dirty="0">
                <a:solidFill>
                  <a:prstClr val="black"/>
                </a:solidFill>
                <a:latin typeface="Arial" panose="020B0604020202020204" pitchFamily="34" charset="0"/>
                <a:cs typeface="Arial" panose="020B0604020202020204" pitchFamily="34" charset="0"/>
              </a:rPr>
              <a:t>a</a:t>
            </a:r>
          </a:p>
        </p:txBody>
      </p:sp>
      <p:sp>
        <p:nvSpPr>
          <p:cNvPr id="8" name="Rectangle 7">
            <a:extLst>
              <a:ext uri="{FF2B5EF4-FFF2-40B4-BE49-F238E27FC236}">
                <a16:creationId xmlns="" xmlns:a16="http://schemas.microsoft.com/office/drawing/2014/main" id="{9D475E0E-166C-474A-BDF3-B528A5304D81}"/>
              </a:ext>
            </a:extLst>
          </p:cNvPr>
          <p:cNvSpPr/>
          <p:nvPr/>
        </p:nvSpPr>
        <p:spPr>
          <a:xfrm>
            <a:off x="293611" y="6147180"/>
            <a:ext cx="6977270" cy="1431161"/>
          </a:xfrm>
          <a:prstGeom prst="rect">
            <a:avLst/>
          </a:prstGeom>
        </p:spPr>
        <p:txBody>
          <a:bodyPr wrap="square">
            <a:spAutoFit/>
          </a:bodyPr>
          <a:lstStyle/>
          <a:p>
            <a:pPr algn="just">
              <a:spcAft>
                <a:spcPts val="600"/>
              </a:spcAft>
            </a:pPr>
            <a:r>
              <a:rPr lang="en-US" sz="1100" b="1" dirty="0">
                <a:solidFill>
                  <a:srgbClr val="000000"/>
                </a:solidFill>
                <a:latin typeface="Arial" panose="020B0604020202020204" pitchFamily="34" charset="0"/>
                <a:ea typeface="MS Mincho" panose="02020609040205080304" pitchFamily="49" charset="-128"/>
                <a:cs typeface="Arial" panose="020B0604020202020204" pitchFamily="34" charset="0"/>
              </a:rPr>
              <a:t>Figure S1:</a:t>
            </a:r>
            <a:endParaRPr lang="en-US" sz="1100" dirty="0">
              <a:latin typeface="Arial" panose="020B0604020202020204" pitchFamily="34" charset="0"/>
              <a:ea typeface="MS Mincho" panose="02020609040205080304" pitchFamily="49" charset="-128"/>
              <a:cs typeface="Arial" panose="020B0604020202020204" pitchFamily="34" charset="0"/>
            </a:endParaRPr>
          </a:p>
          <a:p>
            <a:pPr marL="342900" indent="-342900" algn="just">
              <a:spcAft>
                <a:spcPts val="600"/>
              </a:spcAft>
              <a:buFont typeface="+mj-lt"/>
              <a:buAutoNum type="alphaUcParenBoth"/>
            </a:pPr>
            <a:r>
              <a:rPr lang="en-US" sz="1100" dirty="0">
                <a:solidFill>
                  <a:srgbClr val="000000"/>
                </a:solidFill>
                <a:latin typeface="Arial" panose="020B0604020202020204" pitchFamily="34" charset="0"/>
                <a:ea typeface="MS Mincho" panose="02020609040205080304" pitchFamily="49" charset="-128"/>
                <a:cs typeface="Arial" panose="020B0604020202020204" pitchFamily="34" charset="0"/>
              </a:rPr>
              <a:t>Co-enrichment of </a:t>
            </a:r>
            <a:r>
              <a:rPr lang="en-US" sz="1100" i="1" dirty="0">
                <a:solidFill>
                  <a:srgbClr val="000000"/>
                </a:solidFill>
                <a:latin typeface="Arial" panose="020B0604020202020204" pitchFamily="34" charset="0"/>
                <a:ea typeface="MS Mincho" panose="02020609040205080304" pitchFamily="49" charset="-128"/>
                <a:cs typeface="Arial" panose="020B0604020202020204" pitchFamily="34" charset="0"/>
              </a:rPr>
              <a:t>ITGB3</a:t>
            </a:r>
            <a:r>
              <a:rPr lang="en-US" sz="1100" dirty="0">
                <a:solidFill>
                  <a:srgbClr val="000000"/>
                </a:solidFill>
                <a:latin typeface="Arial" panose="020B0604020202020204" pitchFamily="34" charset="0"/>
                <a:ea typeface="MS Mincho" panose="02020609040205080304" pitchFamily="49" charset="-128"/>
                <a:cs typeface="Arial" panose="020B0604020202020204" pitchFamily="34" charset="0"/>
              </a:rPr>
              <a:t> (β3 mRNA) with gene markers for additional tumor-infiltrating leukocyte cell types for TCGA datasets.</a:t>
            </a:r>
            <a:r>
              <a:rPr lang="en-US" sz="1100" dirty="0">
                <a:latin typeface="Arial" panose="020B0604020202020204" pitchFamily="34" charset="0"/>
                <a:cs typeface="Arial" panose="020B0604020202020204" pitchFamily="34" charset="0"/>
              </a:rPr>
              <a:t> The correlation between </a:t>
            </a:r>
            <a:r>
              <a:rPr lang="en-US" sz="1100" i="1" dirty="0">
                <a:latin typeface="Arial" panose="020B0604020202020204" pitchFamily="34" charset="0"/>
                <a:cs typeface="Arial" panose="020B0604020202020204" pitchFamily="34" charset="0"/>
              </a:rPr>
              <a:t>ITGB3</a:t>
            </a:r>
            <a:r>
              <a:rPr lang="en-US" sz="1100" dirty="0">
                <a:latin typeface="Arial" panose="020B0604020202020204" pitchFamily="34" charset="0"/>
                <a:cs typeface="Arial" panose="020B0604020202020204" pitchFamily="34" charset="0"/>
              </a:rPr>
              <a:t> expression and combined markers of immune cell types was analyzed for the datasets listed in Figure 1.  The markers used for each cell type are indicated in Supplementary Table 2. The table shows the average Pearson’s correlation coefficients using the same immune cell type markers listed in Figure 1A.</a:t>
            </a:r>
          </a:p>
          <a:p>
            <a:pPr marL="342900" indent="-342900" algn="just">
              <a:spcAft>
                <a:spcPts val="600"/>
              </a:spcAft>
              <a:buFont typeface="+mj-lt"/>
              <a:buAutoNum type="alphaUcParenBoth"/>
            </a:pPr>
            <a:r>
              <a:rPr lang="en-US" sz="1100" dirty="0">
                <a:solidFill>
                  <a:srgbClr val="000000"/>
                </a:solidFill>
                <a:latin typeface="Arial" panose="020B0604020202020204" pitchFamily="34" charset="0"/>
                <a:ea typeface="MS Mincho" panose="02020609040205080304" pitchFamily="49" charset="-128"/>
                <a:cs typeface="Arial" panose="020B0604020202020204" pitchFamily="34" charset="0"/>
              </a:rPr>
              <a:t>Expression of </a:t>
            </a:r>
            <a:r>
              <a:rPr lang="en-US" sz="1100" i="1" dirty="0">
                <a:solidFill>
                  <a:srgbClr val="000000"/>
                </a:solidFill>
                <a:latin typeface="Arial" panose="020B0604020202020204" pitchFamily="34" charset="0"/>
                <a:ea typeface="MS Mincho" panose="02020609040205080304" pitchFamily="49" charset="-128"/>
                <a:cs typeface="Arial" panose="020B0604020202020204" pitchFamily="34" charset="0"/>
              </a:rPr>
              <a:t>ITGB3</a:t>
            </a:r>
            <a:r>
              <a:rPr lang="en-US" sz="1100" dirty="0">
                <a:solidFill>
                  <a:srgbClr val="000000"/>
                </a:solidFill>
                <a:latin typeface="Arial" panose="020B0604020202020204" pitchFamily="34" charset="0"/>
                <a:ea typeface="MS Mincho" panose="02020609040205080304" pitchFamily="49" charset="-128"/>
                <a:cs typeface="Arial" panose="020B0604020202020204" pitchFamily="34" charset="0"/>
              </a:rPr>
              <a:t> mRNA for the TCGA pan-cancer dataset, graphed using </a:t>
            </a:r>
            <a:r>
              <a:rPr lang="en-US" sz="1100" dirty="0" err="1">
                <a:solidFill>
                  <a:srgbClr val="000000"/>
                </a:solidFill>
                <a:latin typeface="Arial" panose="020B0604020202020204" pitchFamily="34" charset="0"/>
                <a:ea typeface="MS Mincho" panose="02020609040205080304" pitchFamily="49" charset="-128"/>
                <a:cs typeface="Arial" panose="020B0604020202020204" pitchFamily="34" charset="0"/>
              </a:rPr>
              <a:t>cBioPortal</a:t>
            </a:r>
            <a:r>
              <a:rPr lang="en-US" sz="1100" dirty="0">
                <a:solidFill>
                  <a:srgbClr val="000000"/>
                </a:solidFill>
                <a:latin typeface="Arial" panose="020B0604020202020204" pitchFamily="34" charset="0"/>
                <a:ea typeface="MS Mincho" panose="02020609040205080304" pitchFamily="49" charset="-128"/>
                <a:cs typeface="Arial" panose="020B0604020202020204" pitchFamily="34" charset="0"/>
              </a:rPr>
              <a:t>.</a:t>
            </a:r>
          </a:p>
        </p:txBody>
      </p:sp>
    </p:spTree>
    <p:extLst>
      <p:ext uri="{BB962C8B-B14F-4D97-AF65-F5344CB8AC3E}">
        <p14:creationId xmlns:p14="http://schemas.microsoft.com/office/powerpoint/2010/main" val="1020786246"/>
      </p:ext>
    </p:extLst>
  </p:cSld>
  <p:clrMapOvr>
    <a:masterClrMapping/>
  </p:clrMapOvr>
</p:sld>
</file>

<file path=ppt/theme/theme1.xml><?xml version="1.0" encoding="utf-8"?>
<a:theme xmlns:a="http://schemas.openxmlformats.org/drawingml/2006/main" name="Default Theme">
  <a:themeElements>
    <a:clrScheme name="Foundry">
      <a:dk1>
        <a:sysClr val="windowText" lastClr="000000"/>
      </a:dk1>
      <a:lt1>
        <a:sysClr val="window" lastClr="FFFFFF"/>
      </a:lt1>
      <a:dk2>
        <a:srgbClr val="676A55"/>
      </a:dk2>
      <a:lt2>
        <a:srgbClr val="EAEBDE"/>
      </a:lt2>
      <a:accent1>
        <a:srgbClr val="72A376"/>
      </a:accent1>
      <a:accent2>
        <a:srgbClr val="B0CCB0"/>
      </a:accent2>
      <a:accent3>
        <a:srgbClr val="A8CDD7"/>
      </a:accent3>
      <a:accent4>
        <a:srgbClr val="C0BEAF"/>
      </a:accent4>
      <a:accent5>
        <a:srgbClr val="CEC597"/>
      </a:accent5>
      <a:accent6>
        <a:srgbClr val="E8B7B7"/>
      </a:accent6>
      <a:hlink>
        <a:srgbClr val="DB5353"/>
      </a:hlink>
      <a:folHlink>
        <a:srgbClr val="90363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20540</TotalTime>
  <Words>262</Words>
  <Application>Microsoft Office PowerPoint</Application>
  <PresentationFormat>Custom</PresentationFormat>
  <Paragraphs>140</Paragraphs>
  <Slides>1</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vt:i4>
      </vt:variant>
    </vt:vector>
  </HeadingPairs>
  <TitlesOfParts>
    <vt:vector size="5" baseType="lpstr">
      <vt:lpstr>MS Mincho</vt:lpstr>
      <vt:lpstr>Arial</vt:lpstr>
      <vt:lpstr>Calibri</vt:lpstr>
      <vt:lpstr>Default Theme</vt:lpstr>
      <vt:lpstr>PowerPoint Presentation</vt:lpstr>
    </vt:vector>
  </TitlesOfParts>
  <Company>UCSD Medical Center</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Weis, Sara</dc:creator>
  <cp:lastModifiedBy>Wettersten, Hiromi</cp:lastModifiedBy>
  <cp:revision>3747</cp:revision>
  <cp:lastPrinted>2019-04-12T20:07:37Z</cp:lastPrinted>
  <dcterms:created xsi:type="dcterms:W3CDTF">2018-09-24T14:19:42Z</dcterms:created>
  <dcterms:modified xsi:type="dcterms:W3CDTF">2019-07-01T17:56:46Z</dcterms:modified>
</cp:coreProperties>
</file>