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10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0"/>
    <p:restoredTop sz="94629"/>
  </p:normalViewPr>
  <p:slideViewPr>
    <p:cSldViewPr snapToGrid="0" snapToObjects="1">
      <p:cViewPr varScale="1">
        <p:scale>
          <a:sx n="79" d="100"/>
          <a:sy n="79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37621-70AF-2C4F-BE39-0EE0AD977651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5336E-DC9D-6E4B-B5CE-087AE4E29E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99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9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1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23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75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77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10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21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15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09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2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A4164-1607-AA4A-91B7-A57053C1F893}" type="datetimeFigureOut">
              <a:rPr lang="en-US" smtClean="0"/>
              <a:t>5/6/19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7DDA5-D412-EA4A-82E4-C05EF1EAEC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2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3C4E8D0-A2F1-DC45-8102-2D7D09BEA2FB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291345" y="2278891"/>
          <a:ext cx="6275310" cy="26930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13747">
                  <a:extLst>
                    <a:ext uri="{9D8B030D-6E8A-4147-A177-3AD203B41FA5}">
                      <a16:colId xmlns:a16="http://schemas.microsoft.com/office/drawing/2014/main" val="3098786440"/>
                    </a:ext>
                  </a:extLst>
                </a:gridCol>
                <a:gridCol w="1227221">
                  <a:extLst>
                    <a:ext uri="{9D8B030D-6E8A-4147-A177-3AD203B41FA5}">
                      <a16:colId xmlns:a16="http://schemas.microsoft.com/office/drawing/2014/main" val="3867306668"/>
                    </a:ext>
                  </a:extLst>
                </a:gridCol>
                <a:gridCol w="1334342">
                  <a:extLst>
                    <a:ext uri="{9D8B030D-6E8A-4147-A177-3AD203B41FA5}">
                      <a16:colId xmlns:a16="http://schemas.microsoft.com/office/drawing/2014/main" val="4037721785"/>
                    </a:ext>
                  </a:extLst>
                </a:gridCol>
              </a:tblGrid>
              <a:tr h="18087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Supplemental Table 3: Human polyomavirus LxCxE homology sequences</a:t>
                      </a: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91654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Virus</a:t>
                      </a: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LxCxE motif</a:t>
                      </a:r>
                    </a:p>
                  </a:txBody>
                  <a:tcPr marL="8478" marR="8478" marT="847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Location in genome</a:t>
                      </a:r>
                    </a:p>
                  </a:txBody>
                  <a:tcPr marL="8478" marR="8478" marT="8478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781934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MCPyV </a:t>
                      </a: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ED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SLSSPE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LT-210-222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408122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BK virus (BKV)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DMFASDE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2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LT-104-116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7331191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Human Polyomavirus 6 (HuPyV6)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HLSASE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2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LT-107-119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4863653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Human Polyomavirus  7 (HuPyV7)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Y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ELSSSD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2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LT-107-119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5657379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Human Polyomavirus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 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(HuPyV9)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DD</a:t>
                      </a:r>
                      <a:r>
                        <a:rPr lang="en-US" sz="1000" b="1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b="0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000" b="1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b="0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000" b="1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b="0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TISSSD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LT-121-133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6504545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Human Polyomavirus 10 (HuPyV10)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SFAPSD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2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LT-103-115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3723807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Human Polyomavirus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(HuPyV12)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SD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TLSSTS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LT-94-106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0056132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JC virus (JCV)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EMFASDD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2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LT-104-116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9959079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Karolinska Institute polyomavirus (KIPyV)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EE</a:t>
                      </a:r>
                      <a:r>
                        <a:rPr lang="en-US" sz="1000" b="1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b="0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1000" b="1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b="0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000" b="1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b="0" i="0" u="none" strike="noStrike" dirty="0">
                          <a:solidFill>
                            <a:srgbClr val="222222"/>
                          </a:solidFill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SMPSSP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LT-106-118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5041881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New Jersey Polyomavirus (</a:t>
                      </a:r>
                      <a:r>
                        <a:rPr lang="en-US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NJPyV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AD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SPISSS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2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LT-105-117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09633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St. Louis Polyomavirus (</a:t>
                      </a:r>
                      <a:r>
                        <a:rPr lang="en-US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STLPyV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SFNCSD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2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LT-103-115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9504962"/>
                  </a:ext>
                </a:extLst>
              </a:tr>
              <a:tr h="18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US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Trichodysplasia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Spinulosa-Associated polyomavirus (</a:t>
                      </a:r>
                      <a:r>
                        <a:rPr lang="en-US" sz="9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TSAPyV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STIPSDE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2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LT-121-133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5527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Washington University Polyomavirus (WUPyV)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EE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sz="1000" b="1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000" u="none" strike="noStrike" dirty="0">
                          <a:effectLst/>
                          <a:latin typeface="Courier" pitchFamily="2" charset="0"/>
                          <a:cs typeface="Arial" panose="020B0604020202020204" pitchFamily="34" charset="0"/>
                        </a:rPr>
                        <a:t>EMPKSP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 pitchFamily="2" charset="0"/>
                        <a:cs typeface="Arial" panose="020B0604020202020204" pitchFamily="34" charset="0"/>
                      </a:endParaRP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LT-106-118</a:t>
                      </a:r>
                    </a:p>
                  </a:txBody>
                  <a:tcPr marL="8478" marR="8478" marT="847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43405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912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128</Words>
  <Application>Microsoft Macintosh PowerPoint</Application>
  <PresentationFormat>Letter Paper (8.5x11 in)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A. VANDEVEN</dc:creator>
  <cp:lastModifiedBy>NATALIE A. VANDEVEN</cp:lastModifiedBy>
  <cp:revision>3</cp:revision>
  <dcterms:created xsi:type="dcterms:W3CDTF">2019-05-07T04:18:56Z</dcterms:created>
  <dcterms:modified xsi:type="dcterms:W3CDTF">2019-05-07T04:20:06Z</dcterms:modified>
</cp:coreProperties>
</file>