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278F"/>
    <a:srgbClr val="FEB24C"/>
    <a:srgbClr val="74C476"/>
    <a:srgbClr val="F7F7F7"/>
    <a:srgbClr val="FF9933"/>
    <a:srgbClr val="FF0000"/>
    <a:srgbClr val="00B05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19" autoAdjust="0"/>
    <p:restoredTop sz="94619"/>
  </p:normalViewPr>
  <p:slideViewPr>
    <p:cSldViewPr snapToGrid="0">
      <p:cViewPr varScale="1">
        <p:scale>
          <a:sx n="48" d="100"/>
          <a:sy n="48" d="100"/>
        </p:scale>
        <p:origin x="2352" y="4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0221A-ED44-3E4E-87F2-7DF12E8EDCC7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1A862-3DD8-9C45-B4C4-4FED5DD15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94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43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54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46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1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25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71675" y="3808766"/>
            <a:ext cx="1620739" cy="90782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254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3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86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74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025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650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419D7-5E86-4857-BC42-4759E1B5EBF2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556BB-2629-4ADA-B2BF-369D763C6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61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77393"/>
            <a:ext cx="685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Fig. 1. a) 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Shared and novel KEGG IDs across </a:t>
            </a:r>
            <a:r>
              <a:rPr lang="en-US" i="1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Chaetoceros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CCMP158 and CCMP160 and the two model diatom species </a:t>
            </a:r>
            <a:r>
              <a:rPr lang="en-US" i="1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Thalassiosira</a:t>
            </a:r>
            <a:r>
              <a:rPr lang="en-US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pseudonana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and </a:t>
            </a:r>
            <a:r>
              <a:rPr lang="en-US" i="1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Phaeodactylum</a:t>
            </a:r>
            <a:r>
              <a:rPr lang="en-US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tricornutum</a:t>
            </a:r>
            <a:r>
              <a:rPr lang="en-US" i="1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b) Shared and novel </a:t>
            </a:r>
            <a:r>
              <a:rPr lang="en-US" dirty="0" err="1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OrthoMCL</a:t>
            </a:r>
            <a:r>
              <a:rPr lang="en-US" dirty="0"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groups across the four species. c) taxonomic distribution of genes annotated with shared and novel KEGG IDs across the four species. 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40AB5C-EEE5-462C-B3DC-8CC5DA7F5E43}"/>
              </a:ext>
            </a:extLst>
          </p:cNvPr>
          <p:cNvSpPr/>
          <p:nvPr/>
        </p:nvSpPr>
        <p:spPr>
          <a:xfrm>
            <a:off x="1310216" y="2738967"/>
            <a:ext cx="50800" cy="88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BCB980-2C1B-40A9-BFE5-37371F9AE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468" y="1847918"/>
            <a:ext cx="3782510" cy="2734065"/>
          </a:xfrm>
          <a:prstGeom prst="rect">
            <a:avLst/>
          </a:prstGeom>
        </p:spPr>
      </p:pic>
      <p:pic>
        <p:nvPicPr>
          <p:cNvPr id="9" name="Picture 8" descr="A close up of a piece of paper&#10;&#10;Description generated with high confidence">
            <a:extLst>
              <a:ext uri="{FF2B5EF4-FFF2-40B4-BE49-F238E27FC236}">
                <a16:creationId xmlns:a16="http://schemas.microsoft.com/office/drawing/2014/main" id="{2885E415-CC1D-460D-81EF-A4A741FA33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789" y="4330177"/>
            <a:ext cx="3893869" cy="27302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388AE2-808D-44BE-83E1-7C15594FEA3A}"/>
              </a:ext>
            </a:extLst>
          </p:cNvPr>
          <p:cNvSpPr txBox="1"/>
          <p:nvPr/>
        </p:nvSpPr>
        <p:spPr>
          <a:xfrm>
            <a:off x="549956" y="3030285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C75520-BF41-4434-8E96-140EFFF77582}"/>
              </a:ext>
            </a:extLst>
          </p:cNvPr>
          <p:cNvSpPr txBox="1"/>
          <p:nvPr/>
        </p:nvSpPr>
        <p:spPr>
          <a:xfrm>
            <a:off x="544346" y="578988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FD0CF7-FF0E-41AD-A976-E434E6540CD0}"/>
              </a:ext>
            </a:extLst>
          </p:cNvPr>
          <p:cNvSpPr txBox="1"/>
          <p:nvPr/>
        </p:nvSpPr>
        <p:spPr>
          <a:xfrm>
            <a:off x="556368" y="8549218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15" name="Picture 14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7BE4152A-42AE-4913-B445-BC520B195A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202" y="6900880"/>
            <a:ext cx="3782509" cy="3026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43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9477</TotalTime>
  <Words>62</Words>
  <Application>Microsoft Office PowerPoint</Application>
  <PresentationFormat>A4 Paper (210x297 mm)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Mincho</vt:lpstr>
      <vt:lpstr>宋体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Mount Allison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Yue Liang</dc:creator>
  <cp:lastModifiedBy>Yue Liang</cp:lastModifiedBy>
  <cp:revision>126</cp:revision>
  <cp:lastPrinted>2017-12-08T14:51:12Z</cp:lastPrinted>
  <dcterms:created xsi:type="dcterms:W3CDTF">2017-05-15T18:10:01Z</dcterms:created>
  <dcterms:modified xsi:type="dcterms:W3CDTF">2019-04-16T15:29:02Z</dcterms:modified>
</cp:coreProperties>
</file>