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219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5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288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359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554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618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1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384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638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114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806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92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7E3E3-6540-4983-84C8-7D1D386DCE59}" type="datetimeFigureOut">
              <a:rPr lang="en-US" smtClean="0"/>
              <a:t>2/25/2018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0A3242-57AE-4164-A29A-31B7ACFC6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4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rrowheads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830" t="23110" r="69683"/>
          <a:stretch/>
        </p:blipFill>
        <p:spPr bwMode="auto">
          <a:xfrm>
            <a:off x="1719688" y="3009900"/>
            <a:ext cx="914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F:\20170415 CIPK5 PBL27-4 hours.bmp"/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295" t="27756" r="11731" b="46870"/>
          <a:stretch/>
        </p:blipFill>
        <p:spPr bwMode="auto">
          <a:xfrm rot="10800000">
            <a:off x="1719688" y="1583659"/>
            <a:ext cx="914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2813121" y="585111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547143" y="348748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His-SLAH3-N</a:t>
            </a:r>
          </a:p>
        </p:txBody>
      </p:sp>
      <p:sp>
        <p:nvSpPr>
          <p:cNvPr id="8" name="TextBox 7"/>
          <p:cNvSpPr txBox="1"/>
          <p:nvPr/>
        </p:nvSpPr>
        <p:spPr>
          <a:xfrm rot="19020000">
            <a:off x="1717233" y="1002122"/>
            <a:ext cx="1213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His-MBP-PBL27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9020000">
            <a:off x="2131270" y="919036"/>
            <a:ext cx="1449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His-MBP-PBL27 KD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1454" y="1998970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His-SLAH3-N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11454" y="3415274"/>
            <a:ext cx="10342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His-SLAH3-N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2449" y="1421121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His-MBP-PBL27 </a:t>
            </a: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/ PBL27 KD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2450" y="2846062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His-MBP-PBL27 </a:t>
            </a: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/ PBL27 KD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673832" y="3536378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673832" y="2122150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673832" y="1645254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673832" y="305740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583694" y="3094348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2634380" y="323785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2634380" y="339025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2634380" y="3750844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591522" y="3267712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589633" y="362774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581312" y="2941948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2634380" y="3085453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583694" y="1689074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2634380" y="1832579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2634380" y="1984979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2634380" y="2294770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594395" y="1852914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589633" y="2169294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35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581312" y="1536674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2634380" y="1680179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89668" y="152400"/>
            <a:ext cx="1487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Repeat 1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2" descr="F:\20170415 CIPK5 PBL27-4 hours.bmp"/>
          <p:cNvPicPr>
            <a:picLocks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625" t="5309" r="6960" b="36039"/>
          <a:stretch/>
        </p:blipFill>
        <p:spPr bwMode="auto">
          <a:xfrm rot="10800000">
            <a:off x="-290708" y="4213707"/>
            <a:ext cx="5039759" cy="3170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/>
          <p:cNvPicPr>
            <a:picLocks noChangeArrowheads="1"/>
          </p:cNvPicPr>
          <p:nvPr/>
        </p:nvPicPr>
        <p:blipFill rotWithShape="1">
          <a:blip r:embed="rId2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96" t="-1132" r="-200" b="1"/>
          <a:stretch/>
        </p:blipFill>
        <p:spPr bwMode="auto">
          <a:xfrm>
            <a:off x="92949" y="7230375"/>
            <a:ext cx="4272446" cy="1804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2449" y="4800600"/>
            <a:ext cx="830828" cy="1600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97754" y="7543799"/>
            <a:ext cx="982471" cy="144050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874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Yi Liu\in vitro kinase assay\20170327 CA CIPK5 poPINM-PBL27\20170327 PBL27.bmp"/>
          <p:cNvPicPr>
            <a:picLocks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315" t="39806" r="75771" b="52461"/>
          <a:stretch/>
        </p:blipFill>
        <p:spPr bwMode="auto">
          <a:xfrm rot="5400000">
            <a:off x="3429435" y="1401655"/>
            <a:ext cx="13716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Yi Liu\in vitro kinase assay\20170327 CA CIPK5 poPINM-PBL27\PBL27.JPG"/>
          <p:cNvPicPr>
            <a:picLocks noChangeArrowheads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50" t="32671" r="56946" b="30159"/>
          <a:stretch/>
        </p:blipFill>
        <p:spPr bwMode="auto">
          <a:xfrm flipH="1" flipV="1">
            <a:off x="3658035" y="2599296"/>
            <a:ext cx="9144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41311" y="-61856"/>
            <a:ext cx="11192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GST-SLAH3-C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88746" y="2022174"/>
            <a:ext cx="11192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GST-SLAH3-C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88746" y="3438761"/>
            <a:ext cx="11192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GST-SLAH3-C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22221" y="1090801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His-MBP-PBL27 </a:t>
            </a: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/ PBL27 KD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22221" y="2515432"/>
            <a:ext cx="1252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His-MBP-PBL27 </a:t>
            </a:r>
          </a:p>
          <a:p>
            <a:pPr algn="ctr"/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/ PBL27 KD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4765002" y="174507"/>
            <a:ext cx="468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9020000">
            <a:off x="3637174" y="591518"/>
            <a:ext cx="1213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His-MBP-PBL27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9020000">
            <a:off x="4041349" y="508432"/>
            <a:ext cx="14494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His-MBP-PBL27 KD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36609" y="1830897"/>
            <a:ext cx="6783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Autorad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27128" y="3226997"/>
            <a:ext cx="4764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CBB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3613914" y="3569566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13914" y="215510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613914" y="1304489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613914" y="2724576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18716" y="2755509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571783" y="2899014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571783" y="312568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571783" y="3981047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531798" y="2993622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31798" y="3542931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18715" y="2603109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4571783" y="2746614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521097" y="1326084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4571783" y="1469589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571783" y="1696262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571783" y="2219139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534179" y="1564197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529417" y="2086517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18715" y="1173684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4571783" y="1317189"/>
            <a:ext cx="45720" cy="0"/>
          </a:xfrm>
          <a:prstGeom prst="line">
            <a:avLst/>
          </a:prstGeom>
          <a:ln w="127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6" name="Picture 2" descr="D:\Yi Liu\in vitro kinase assay\20170327 CA CIPK5 poPINM-PBL27\20170327 PBL27.bmp"/>
          <p:cNvPicPr>
            <a:picLocks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634" t="30333" r="71080" b="25865"/>
          <a:stretch/>
        </p:blipFill>
        <p:spPr bwMode="auto">
          <a:xfrm rot="5400000">
            <a:off x="1913453" y="2736984"/>
            <a:ext cx="2423730" cy="517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" descr="D:\Yi Liu\in vitro kinase assay\20170327 CA CIPK5 poPINM-PBL27\PBL27.JPG"/>
          <p:cNvPicPr>
            <a:picLocks noChangeArrowheads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6" t="26203" r="6820" b="20963"/>
          <a:stretch/>
        </p:blipFill>
        <p:spPr bwMode="auto">
          <a:xfrm flipH="1" flipV="1">
            <a:off x="811682" y="6676553"/>
            <a:ext cx="4748841" cy="194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3707962" y="4495800"/>
            <a:ext cx="813135" cy="1447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707962" y="6927438"/>
            <a:ext cx="813135" cy="14478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385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Yi Liu\in vitro kinase assay\20170327 CA CIPK5 poPINM-PBL27\20170327 PBL27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5" t="31708" r="68990" b="30761"/>
          <a:stretch/>
        </p:blipFill>
        <p:spPr bwMode="auto">
          <a:xfrm rot="5400000">
            <a:off x="1794545" y="2842600"/>
            <a:ext cx="3162265" cy="453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Yi Liu\in vitro kinase assay\20170327 CA CIPK5 poPINM-PBL27\PBL2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921" t="16272" r="13530" b="21027"/>
          <a:stretch/>
        </p:blipFill>
        <p:spPr bwMode="auto">
          <a:xfrm flipH="1" flipV="1">
            <a:off x="1132066" y="710139"/>
            <a:ext cx="4526698" cy="27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4600" y="519567"/>
            <a:ext cx="12715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       PBL27        K112E     </a:t>
            </a:r>
            <a:endParaRPr lang="en-GB" sz="9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914525" y="507041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5641" y="269657"/>
            <a:ext cx="6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Slah3-N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689668" y="152400"/>
            <a:ext cx="1487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Repeat 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67000" y="1066800"/>
            <a:ext cx="1119102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90800" y="3962400"/>
            <a:ext cx="1119102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26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44DE76E6-8428-4782-9AEB-9EBDCA0467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17427" y="4648198"/>
            <a:ext cx="4530847" cy="39624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1BCAE894-0602-4DB6-B7A9-AFFEE29214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71600" y="1828800"/>
            <a:ext cx="3876675" cy="2819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5205" y="1626085"/>
            <a:ext cx="127150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       PBL27        K112E     </a:t>
            </a:r>
            <a:endParaRPr lang="en-GB" sz="900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735130" y="1613559"/>
            <a:ext cx="50405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666246" y="1376175"/>
            <a:ext cx="6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Slah3-N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689668" y="152400"/>
            <a:ext cx="1487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Repeat 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33277" y="2286000"/>
            <a:ext cx="1081323" cy="114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35205" y="5638800"/>
            <a:ext cx="1081323" cy="1143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615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60</Words>
  <Application>Microsoft Office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Chouchou</dc:creator>
  <cp:lastModifiedBy>Chouchou</cp:lastModifiedBy>
  <cp:revision>4</cp:revision>
  <dcterms:created xsi:type="dcterms:W3CDTF">2018-02-25T05:08:55Z</dcterms:created>
  <dcterms:modified xsi:type="dcterms:W3CDTF">2018-02-25T23:38:55Z</dcterms:modified>
</cp:coreProperties>
</file>