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202" y="-24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E209A-10DF-4815-BF39-155DE2041F65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CFE1A-8A63-4194-B8E4-48354592A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070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E209A-10DF-4815-BF39-155DE2041F65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CFE1A-8A63-4194-B8E4-48354592A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741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E209A-10DF-4815-BF39-155DE2041F65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CFE1A-8A63-4194-B8E4-48354592A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265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E209A-10DF-4815-BF39-155DE2041F65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CFE1A-8A63-4194-B8E4-48354592A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258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E209A-10DF-4815-BF39-155DE2041F65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CFE1A-8A63-4194-B8E4-48354592A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04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E209A-10DF-4815-BF39-155DE2041F65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CFE1A-8A63-4194-B8E4-48354592A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937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E209A-10DF-4815-BF39-155DE2041F65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CFE1A-8A63-4194-B8E4-48354592A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29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E209A-10DF-4815-BF39-155DE2041F65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CFE1A-8A63-4194-B8E4-48354592A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98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E209A-10DF-4815-BF39-155DE2041F65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CFE1A-8A63-4194-B8E4-48354592A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381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E209A-10DF-4815-BF39-155DE2041F65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CFE1A-8A63-4194-B8E4-48354592A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423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E209A-10DF-4815-BF39-155DE2041F65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CFE1A-8A63-4194-B8E4-48354592A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1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E209A-10DF-4815-BF39-155DE2041F65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CFE1A-8A63-4194-B8E4-48354592A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68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" t="26273" r="24243" b="47454"/>
          <a:stretch/>
        </p:blipFill>
        <p:spPr bwMode="auto">
          <a:xfrm flipH="1">
            <a:off x="1533523" y="1256303"/>
            <a:ext cx="1481328" cy="101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"/>
          <p:cNvPicPr>
            <a:picLocks noChangeArrowheads="1"/>
          </p:cNvPicPr>
          <p:nvPr/>
        </p:nvPicPr>
        <p:blipFill rotWithShape="1"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55" t="20669" r="8539" b="42349"/>
          <a:stretch/>
        </p:blipFill>
        <p:spPr bwMode="auto">
          <a:xfrm flipH="1">
            <a:off x="1533647" y="2285576"/>
            <a:ext cx="1481328" cy="101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543841" y="2921259"/>
            <a:ext cx="10342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His-SLAH3-N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64678" y="2271925"/>
            <a:ext cx="10134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PBL27-3×HA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1491242" y="3042363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491242" y="2404267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43841" y="1908693"/>
            <a:ext cx="10342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His-SLAH3-N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64678" y="1259359"/>
            <a:ext cx="10134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PBL27-3×HA</a:t>
            </a:r>
          </a:p>
        </p:txBody>
      </p:sp>
      <p:cxnSp>
        <p:nvCxnSpPr>
          <p:cNvPr id="37" name="Straight Connector 36"/>
          <p:cNvCxnSpPr/>
          <p:nvPr/>
        </p:nvCxnSpPr>
        <p:spPr>
          <a:xfrm>
            <a:off x="1491242" y="2029797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491242" y="1391701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008694" y="2388931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008694" y="2769197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961976" y="2266390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961976" y="2646102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961976" y="3162367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</a:p>
        </p:txBody>
      </p:sp>
      <p:cxnSp>
        <p:nvCxnSpPr>
          <p:cNvPr id="44" name="Straight Connector 43"/>
          <p:cNvCxnSpPr/>
          <p:nvPr/>
        </p:nvCxnSpPr>
        <p:spPr>
          <a:xfrm>
            <a:off x="3008694" y="1350539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3008694" y="1730805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961976" y="1227998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961976" y="1607710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961976" y="2123975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</a:p>
        </p:txBody>
      </p:sp>
      <p:cxnSp>
        <p:nvCxnSpPr>
          <p:cNvPr id="49" name="Straight Connector 48"/>
          <p:cNvCxnSpPr/>
          <p:nvPr/>
        </p:nvCxnSpPr>
        <p:spPr>
          <a:xfrm>
            <a:off x="3008694" y="2248430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045728" y="610778"/>
            <a:ext cx="20681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Chitin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-           +     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>
            <a:off x="2181223" y="671620"/>
            <a:ext cx="60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 rot="17220000">
            <a:off x="1680467" y="-400581"/>
            <a:ext cx="20649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pbl27-1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/pPBL27:PBL27-3×HA</a:t>
            </a:r>
          </a:p>
        </p:txBody>
      </p:sp>
      <p:sp>
        <p:nvSpPr>
          <p:cNvPr id="54" name="TextBox 53"/>
          <p:cNvSpPr txBox="1"/>
          <p:nvPr/>
        </p:nvSpPr>
        <p:spPr>
          <a:xfrm rot="17220000">
            <a:off x="1614990" y="336773"/>
            <a:ext cx="5229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ol-0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5" name="Picture 4"/>
          <p:cNvPicPr>
            <a:picLocks noChangeAspect="1" noChangeArrowheads="1"/>
          </p:cNvPicPr>
          <p:nvPr/>
        </p:nvPicPr>
        <p:blipFill rotWithShape="1">
          <a:blip r:embed="rId4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2" t="18824" r="4393" b="12380"/>
          <a:stretch/>
        </p:blipFill>
        <p:spPr bwMode="auto">
          <a:xfrm>
            <a:off x="1533523" y="877881"/>
            <a:ext cx="1481328" cy="35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6" name="Straight Connector 55"/>
          <p:cNvCxnSpPr/>
          <p:nvPr/>
        </p:nvCxnSpPr>
        <p:spPr>
          <a:xfrm>
            <a:off x="3008694" y="1001542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961976" y="879001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914134" y="920523"/>
            <a:ext cx="6559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nti-HA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 flipH="1">
            <a:off x="610515" y="872388"/>
            <a:ext cx="20838" cy="21796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 rot="10800000">
            <a:off x="341382" y="1554009"/>
            <a:ext cx="353943" cy="7736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IP: anti-HA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>
            <a:off x="3008694" y="3286822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765866" y="-845071"/>
            <a:ext cx="352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9" name="Picture 7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95" t="55420" r="21976" b="23497"/>
          <a:stretch/>
        </p:blipFill>
        <p:spPr>
          <a:xfrm flipH="1">
            <a:off x="1232380" y="3300560"/>
            <a:ext cx="5164779" cy="2592580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417533" y="5548146"/>
            <a:ext cx="4794472" cy="359585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-95826"/>
            <a:ext cx="4369049" cy="323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Rectangle 81"/>
          <p:cNvSpPr/>
          <p:nvPr/>
        </p:nvSpPr>
        <p:spPr>
          <a:xfrm>
            <a:off x="4114800" y="1068921"/>
            <a:ext cx="1199384" cy="4519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1921583" y="4218127"/>
            <a:ext cx="1199384" cy="7077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1536962" y="7295310"/>
            <a:ext cx="1517452" cy="7077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518353" y="179308"/>
            <a:ext cx="101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Repeat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464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2931338" y="1465691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931338" y="1680227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890177" y="1343150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90177" y="1557132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90177" y="2148230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931338" y="2272685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208419" y="861540"/>
            <a:ext cx="60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7220000">
            <a:off x="1647264" y="-210661"/>
            <a:ext cx="20649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pbl27-1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/pPBL27:PBL27-3×HA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3" t="37328" r="17177" b="32371"/>
          <a:stretch/>
        </p:blipFill>
        <p:spPr bwMode="auto">
          <a:xfrm flipH="1">
            <a:off x="1447860" y="1446223"/>
            <a:ext cx="1482986" cy="101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1" t="35132" r="6666" b="22828"/>
          <a:stretch/>
        </p:blipFill>
        <p:spPr bwMode="auto">
          <a:xfrm flipH="1">
            <a:off x="1447860" y="2475496"/>
            <a:ext cx="1482986" cy="101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96734" y="2090329"/>
            <a:ext cx="11192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GST-SLAH3-C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2530" y="1390074"/>
            <a:ext cx="10134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PBL27-3×HA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1403251" y="2218576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403251" y="1522416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6734" y="3109480"/>
            <a:ext cx="11192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GST-SLAH3-C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2530" y="2421730"/>
            <a:ext cx="10134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PBL27-3×HA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1403251" y="3237727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403251" y="2554072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931338" y="2507977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931338" y="2689172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890177" y="2385436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90177" y="2566077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890177" y="3166701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2931338" y="3291156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 rot="17220000">
            <a:off x="1526025" y="526693"/>
            <a:ext cx="5229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ol-0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4"/>
          <p:cNvPicPr>
            <a:picLocks noChangeAspect="1" noChangeArrowheads="1"/>
          </p:cNvPicPr>
          <p:nvPr/>
        </p:nvPicPr>
        <p:blipFill rotWithShape="1">
          <a:blip r:embed="rId4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2" t="18824" r="4393" b="12380"/>
          <a:stretch/>
        </p:blipFill>
        <p:spPr bwMode="auto">
          <a:xfrm>
            <a:off x="1447860" y="1067801"/>
            <a:ext cx="1481328" cy="35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Straight Connector 29"/>
          <p:cNvCxnSpPr/>
          <p:nvPr/>
        </p:nvCxnSpPr>
        <p:spPr>
          <a:xfrm>
            <a:off x="2923031" y="1191462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876313" y="1068921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28471" y="1098835"/>
            <a:ext cx="6559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nti-HA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79919" y="855034"/>
            <a:ext cx="20681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Chitin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-           +     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H="1">
            <a:off x="462642" y="1062308"/>
            <a:ext cx="20838" cy="21796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 rot="10800000">
            <a:off x="202585" y="1842614"/>
            <a:ext cx="353943" cy="7736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IP: anti-HA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081573" y="1710889"/>
            <a:ext cx="6783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Autorad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081571" y="2852183"/>
            <a:ext cx="4764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CBB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13"/>
          <a:stretch/>
        </p:blipFill>
        <p:spPr bwMode="auto">
          <a:xfrm flipH="1">
            <a:off x="952357" y="3496965"/>
            <a:ext cx="4361827" cy="264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256562" y="6004975"/>
            <a:ext cx="4161588" cy="3121191"/>
          </a:xfrm>
          <a:prstGeom prst="rect">
            <a:avLst/>
          </a:prstGeom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-151104"/>
            <a:ext cx="4369049" cy="323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Rectangle 52"/>
          <p:cNvSpPr/>
          <p:nvPr/>
        </p:nvSpPr>
        <p:spPr>
          <a:xfrm>
            <a:off x="4114800" y="1068921"/>
            <a:ext cx="1199384" cy="4519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1281229" y="4572000"/>
            <a:ext cx="1199384" cy="7077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1729804" y="7696200"/>
            <a:ext cx="1199384" cy="7077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13"/>
          <a:stretch/>
        </p:blipFill>
        <p:spPr bwMode="auto">
          <a:xfrm flipH="1">
            <a:off x="979919" y="3433357"/>
            <a:ext cx="4361827" cy="264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962" y="-214712"/>
            <a:ext cx="4369049" cy="323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Rectangle 59"/>
          <p:cNvSpPr/>
          <p:nvPr/>
        </p:nvSpPr>
        <p:spPr>
          <a:xfrm>
            <a:off x="1281229" y="4464577"/>
            <a:ext cx="1199384" cy="7077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218766" y="985838"/>
            <a:ext cx="1199384" cy="4162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518353" y="179308"/>
            <a:ext cx="101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Repeat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163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256562" y="6004975"/>
            <a:ext cx="4161588" cy="3121191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13"/>
          <a:stretch/>
        </p:blipFill>
        <p:spPr bwMode="auto">
          <a:xfrm flipH="1">
            <a:off x="979919" y="3433357"/>
            <a:ext cx="4361827" cy="264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243"/>
            <a:ext cx="4369049" cy="323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518351" y="1128048"/>
            <a:ext cx="1199384" cy="4519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733800" y="4653442"/>
            <a:ext cx="1355691" cy="4519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013324" y="7772400"/>
            <a:ext cx="1046804" cy="4519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412260" y="7891790"/>
            <a:ext cx="10342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His-SLAH3-N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33097" y="7242456"/>
            <a:ext cx="10134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PBL27-3×HA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359661" y="3042363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359661" y="2404267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12260" y="4916534"/>
            <a:ext cx="10342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His-SLAH3-N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33097" y="4267200"/>
            <a:ext cx="10134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PBL27-3×HA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359661" y="2029797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359661" y="1391701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914147" y="610778"/>
            <a:ext cx="20681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Chitin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-           +     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4049642" y="671620"/>
            <a:ext cx="60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7220000">
            <a:off x="3548886" y="-400581"/>
            <a:ext cx="20649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pbl27-1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/pPBL27:PBL27-3×HA</a:t>
            </a:r>
          </a:p>
        </p:txBody>
      </p:sp>
      <p:sp>
        <p:nvSpPr>
          <p:cNvPr id="22" name="TextBox 21"/>
          <p:cNvSpPr txBox="1"/>
          <p:nvPr/>
        </p:nvSpPr>
        <p:spPr>
          <a:xfrm rot="17220000">
            <a:off x="3483409" y="336773"/>
            <a:ext cx="5229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ol-0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82553" y="920523"/>
            <a:ext cx="6559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nti-HA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2478934" y="872388"/>
            <a:ext cx="20838" cy="21796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0800000">
            <a:off x="2209801" y="1554009"/>
            <a:ext cx="353943" cy="7736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IP: anti-HA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8353" y="179308"/>
            <a:ext cx="101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Repeat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113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95" t="55420" r="21976" b="23497"/>
          <a:stretch/>
        </p:blipFill>
        <p:spPr>
          <a:xfrm flipH="1">
            <a:off x="1232380" y="3300560"/>
            <a:ext cx="5164779" cy="25925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911128" y="5548146"/>
            <a:ext cx="4794472" cy="3595854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-95826"/>
            <a:ext cx="4369049" cy="323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4973716" y="1068921"/>
            <a:ext cx="1199384" cy="4519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747490" y="4548866"/>
            <a:ext cx="1464515" cy="7077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747490" y="7629292"/>
            <a:ext cx="1517452" cy="7077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267200" y="978808"/>
            <a:ext cx="20681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Chitin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-           +     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5518299" y="906372"/>
            <a:ext cx="60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7220000">
            <a:off x="5017543" y="-165829"/>
            <a:ext cx="20649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pbl27-1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/pPBL27:PBL27-3×HA</a:t>
            </a:r>
          </a:p>
        </p:txBody>
      </p:sp>
      <p:sp>
        <p:nvSpPr>
          <p:cNvPr id="22" name="TextBox 21"/>
          <p:cNvSpPr txBox="1"/>
          <p:nvPr/>
        </p:nvSpPr>
        <p:spPr>
          <a:xfrm rot="17220000">
            <a:off x="4952066" y="571525"/>
            <a:ext cx="5229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ol-0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8353" y="179308"/>
            <a:ext cx="101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Repeat 2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902169" y="4936590"/>
            <a:ext cx="10342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His-SLAH3-C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23007" y="4287256"/>
            <a:ext cx="10134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PBL27-3×HA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4849571" y="5057694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849571" y="4419598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81332" y="7983037"/>
            <a:ext cx="10342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His-SLAH3-C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902170" y="7333703"/>
            <a:ext cx="10134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PBL27-3×HA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4828734" y="8104141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828734" y="7466045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8982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2895600" y="6175209"/>
            <a:ext cx="4161588" cy="3121191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13"/>
          <a:stretch/>
        </p:blipFill>
        <p:spPr bwMode="auto">
          <a:xfrm>
            <a:off x="2648573" y="3433357"/>
            <a:ext cx="4361827" cy="264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51" y="-76200"/>
            <a:ext cx="4369049" cy="323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518351" y="1128048"/>
            <a:ext cx="1199384" cy="4519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733800" y="4653442"/>
            <a:ext cx="1355691" cy="4519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013324" y="7772400"/>
            <a:ext cx="1046804" cy="4519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412260" y="7891790"/>
            <a:ext cx="10342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His-SLAH3-N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33097" y="7242456"/>
            <a:ext cx="10134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PBL27-3×HA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3359661" y="3042363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359661" y="2404267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412260" y="4916534"/>
            <a:ext cx="10342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His-SLAH3-N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33097" y="4267200"/>
            <a:ext cx="10134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PBL27-3×HA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359661" y="2029797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359661" y="1391701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914147" y="610778"/>
            <a:ext cx="20681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Chitin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-           +     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4049642" y="671620"/>
            <a:ext cx="60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7220000">
            <a:off x="3548886" y="-400581"/>
            <a:ext cx="20649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pbl27-1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/pPBL27:PBL27-3×HA</a:t>
            </a:r>
          </a:p>
        </p:txBody>
      </p:sp>
      <p:sp>
        <p:nvSpPr>
          <p:cNvPr id="21" name="TextBox 20"/>
          <p:cNvSpPr txBox="1"/>
          <p:nvPr/>
        </p:nvSpPr>
        <p:spPr>
          <a:xfrm rot="17220000">
            <a:off x="3483409" y="336773"/>
            <a:ext cx="5229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ol-0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82553" y="920523"/>
            <a:ext cx="6559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nti-HA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2478934" y="872388"/>
            <a:ext cx="20838" cy="21796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0800000">
            <a:off x="2209801" y="1554009"/>
            <a:ext cx="353943" cy="7736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IP: anti-HA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98246"/>
            <a:ext cx="101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Repeat </a:t>
            </a:r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09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95" t="55420" r="21976" b="23497"/>
          <a:stretch/>
        </p:blipFill>
        <p:spPr>
          <a:xfrm>
            <a:off x="1617021" y="3300560"/>
            <a:ext cx="5164779" cy="25925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1606328" y="5548146"/>
            <a:ext cx="4794472" cy="3595854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-95826"/>
            <a:ext cx="4369049" cy="323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144916" y="1068921"/>
            <a:ext cx="1199384" cy="4519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43631" y="4548866"/>
            <a:ext cx="1339574" cy="7077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918690" y="7629292"/>
            <a:ext cx="1517452" cy="7077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438400" y="978808"/>
            <a:ext cx="20681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Chitin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-           +     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689499" y="906372"/>
            <a:ext cx="60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7220000">
            <a:off x="3204468" y="-165829"/>
            <a:ext cx="20649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pbl27-1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/pPBL27:PBL27-3×HA</a:t>
            </a:r>
          </a:p>
        </p:txBody>
      </p:sp>
      <p:sp>
        <p:nvSpPr>
          <p:cNvPr id="13" name="TextBox 12"/>
          <p:cNvSpPr txBox="1"/>
          <p:nvPr/>
        </p:nvSpPr>
        <p:spPr>
          <a:xfrm rot="17220000">
            <a:off x="3123266" y="571525"/>
            <a:ext cx="5229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ol-0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73369" y="4936590"/>
            <a:ext cx="10342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His-SLAH3-C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94207" y="4287256"/>
            <a:ext cx="10134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PBL27-3×HA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020771" y="5057694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020771" y="4419598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052532" y="7983037"/>
            <a:ext cx="10342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His-SLAH3-C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73370" y="7333703"/>
            <a:ext cx="10134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PBL27-3×HA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2999934" y="8104141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999934" y="7466045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98246"/>
            <a:ext cx="101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Repeat </a:t>
            </a:r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467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105</Words>
  <Application>Microsoft Office PowerPoint</Application>
  <PresentationFormat>On-screen Show (4:3)</PresentationFormat>
  <Paragraphs>73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Chouchou</dc:creator>
  <cp:lastModifiedBy>Chouchou</cp:lastModifiedBy>
  <cp:revision>11</cp:revision>
  <dcterms:created xsi:type="dcterms:W3CDTF">2018-02-25T06:05:47Z</dcterms:created>
  <dcterms:modified xsi:type="dcterms:W3CDTF">2018-12-22T11:44:15Z</dcterms:modified>
</cp:coreProperties>
</file>