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>
          <p15:clr>
            <a:srgbClr val="A4A3A4"/>
          </p15:clr>
        </p15:guide>
        <p15:guide id="2" pos="89">
          <p15:clr>
            <a:srgbClr val="A4A3A4"/>
          </p15:clr>
        </p15:guide>
        <p15:guide id="3" orient="horz" pos="293">
          <p15:clr>
            <a:srgbClr val="A4A3A4"/>
          </p15:clr>
        </p15:guide>
        <p15:guide id="4" orient="horz" pos="5460">
          <p15:clr>
            <a:srgbClr val="A4A3A4"/>
          </p15:clr>
        </p15:guide>
        <p15:guide id="5" orient="horz" pos="1689">
          <p15:clr>
            <a:srgbClr val="A4A3A4"/>
          </p15:clr>
        </p15:guide>
        <p15:guide id="6" pos="133">
          <p15:clr>
            <a:srgbClr val="A4A3A4"/>
          </p15:clr>
        </p15:guide>
        <p15:guide id="7" orient="horz" pos="5759">
          <p15:clr>
            <a:srgbClr val="A4A3A4"/>
          </p15:clr>
        </p15:guide>
        <p15:guide id="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6"/>
    <p:restoredTop sz="94753"/>
  </p:normalViewPr>
  <p:slideViewPr>
    <p:cSldViewPr snapToGrid="0" snapToObjects="1" showGuides="1">
      <p:cViewPr varScale="1">
        <p:scale>
          <a:sx n="79" d="100"/>
          <a:sy n="79" d="100"/>
        </p:scale>
        <p:origin x="1880" y="216"/>
      </p:cViewPr>
      <p:guideLst>
        <p:guide orient="horz" pos="1029"/>
        <p:guide pos="89"/>
        <p:guide orient="horz" pos="293"/>
        <p:guide orient="horz" pos="5460"/>
        <p:guide orient="horz" pos="1689"/>
        <p:guide pos="133"/>
        <p:guide orient="horz" pos="575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6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5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3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3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11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2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7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6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5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9FDD-328F-8549-961C-9B200D3F27E1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FE6D-234D-C145-9DC3-F9C18CC1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4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95" y="488882"/>
            <a:ext cx="6318306" cy="8167896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0" y="16780"/>
            <a:ext cx="51132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Additional file 1: Figure S1. </a:t>
            </a:r>
            <a:r>
              <a:rPr lang="en-US" sz="1400" dirty="0" err="1" smtClean="0">
                <a:solidFill>
                  <a:srgbClr val="0000FF"/>
                </a:solidFill>
                <a:latin typeface="Arial"/>
                <a:cs typeface="Arial"/>
              </a:rPr>
              <a:t>Electropherograms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 for CRC269. </a:t>
            </a:r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97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94" y="488882"/>
            <a:ext cx="6318306" cy="81653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5648" y="0"/>
            <a:ext cx="68636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Additional file 2: Figure S2. </a:t>
            </a:r>
            <a:r>
              <a:rPr lang="en-US" sz="1400" dirty="0" err="1">
                <a:solidFill>
                  <a:srgbClr val="0000FF"/>
                </a:solidFill>
                <a:latin typeface="Arial"/>
                <a:cs typeface="Arial"/>
              </a:rPr>
              <a:t>Electropherograms</a:t>
            </a: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 for CRC269-R. </a:t>
            </a:r>
          </a:p>
        </p:txBody>
      </p:sp>
    </p:spTree>
    <p:extLst>
      <p:ext uri="{BB962C8B-B14F-4D97-AF65-F5344CB8AC3E}">
        <p14:creationId xmlns:p14="http://schemas.microsoft.com/office/powerpoint/2010/main" val="100042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94" y="488881"/>
            <a:ext cx="6321389" cy="81692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5648" y="0"/>
            <a:ext cx="68636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Additional file 3: Figure S3. </a:t>
            </a:r>
            <a:r>
              <a:rPr lang="en-US" sz="1400" dirty="0" err="1">
                <a:solidFill>
                  <a:srgbClr val="0000FF"/>
                </a:solidFill>
                <a:latin typeface="Arial"/>
                <a:cs typeface="Arial"/>
              </a:rPr>
              <a:t>Electropherograms</a:t>
            </a: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 for 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CRC263. </a:t>
            </a:r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24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95" y="488882"/>
            <a:ext cx="6318306" cy="81653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5648" y="0"/>
            <a:ext cx="68636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Additional file 4: Figure S4. </a:t>
            </a:r>
            <a:r>
              <a:rPr lang="en-US" sz="1400" dirty="0" err="1">
                <a:solidFill>
                  <a:srgbClr val="0000FF"/>
                </a:solidFill>
                <a:latin typeface="Arial"/>
                <a:cs typeface="Arial"/>
              </a:rPr>
              <a:t>Electropherograms</a:t>
            </a: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 for 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CRC382. </a:t>
            </a:r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736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41644" y="961742"/>
            <a:ext cx="3230509" cy="4965799"/>
            <a:chOff x="1441644" y="961742"/>
            <a:chExt cx="3230509" cy="4965799"/>
          </a:xfrm>
        </p:grpSpPr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781" y="3539343"/>
              <a:ext cx="584426" cy="850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644" y="1636155"/>
              <a:ext cx="662020" cy="558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069" y="1625435"/>
              <a:ext cx="590258" cy="770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3286" y="3549582"/>
              <a:ext cx="590258" cy="768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5244" y="5461601"/>
              <a:ext cx="516476" cy="465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文本框 16"/>
            <p:cNvSpPr txBox="1"/>
            <p:nvPr/>
          </p:nvSpPr>
          <p:spPr>
            <a:xfrm rot="16200000">
              <a:off x="1461681" y="1296388"/>
              <a:ext cx="5761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33" name="文本框 16"/>
            <p:cNvSpPr txBox="1"/>
            <p:nvPr/>
          </p:nvSpPr>
          <p:spPr>
            <a:xfrm rot="16200000">
              <a:off x="1614710" y="1223637"/>
              <a:ext cx="7218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CRC269-R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085457" y="1764448"/>
              <a:ext cx="858429" cy="215444"/>
              <a:chOff x="2332150" y="3108819"/>
              <a:chExt cx="858429" cy="215444"/>
            </a:xfrm>
          </p:grpSpPr>
          <p:sp>
            <p:nvSpPr>
              <p:cNvPr id="25" name="文本框 13"/>
              <p:cNvSpPr txBox="1"/>
              <p:nvPr/>
            </p:nvSpPr>
            <p:spPr>
              <a:xfrm>
                <a:off x="2332150" y="3108819"/>
                <a:ext cx="8584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/>
                    <a:cs typeface="Arial"/>
                  </a:rPr>
                  <a:t>Phospho-</a:t>
                </a:r>
                <a:r>
                  <a:rPr lang="en-US" altLang="zh-CN" sz="800" b="1" dirty="0" err="1">
                    <a:latin typeface="Arial"/>
                    <a:cs typeface="Arial"/>
                  </a:rPr>
                  <a:t>Akt</a:t>
                </a:r>
                <a:endParaRPr lang="zh-CN" altLang="en-US" sz="800" b="1" dirty="0">
                  <a:latin typeface="Arial"/>
                  <a:cs typeface="Arial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334695" y="3227027"/>
                <a:ext cx="48257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2071111" y="3689576"/>
              <a:ext cx="684690" cy="215444"/>
              <a:chOff x="6221317" y="4581664"/>
              <a:chExt cx="684690" cy="215444"/>
            </a:xfrm>
          </p:grpSpPr>
          <p:sp>
            <p:nvSpPr>
              <p:cNvPr id="28" name="文本框 13"/>
              <p:cNvSpPr txBox="1"/>
              <p:nvPr/>
            </p:nvSpPr>
            <p:spPr>
              <a:xfrm>
                <a:off x="6221317" y="4581664"/>
                <a:ext cx="6846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/>
                    <a:cs typeface="Arial"/>
                  </a:rPr>
                  <a:t>Total-</a:t>
                </a:r>
                <a:r>
                  <a:rPr lang="en-US" altLang="zh-CN" sz="800" b="1" dirty="0" err="1">
                    <a:latin typeface="Arial"/>
                    <a:cs typeface="Arial"/>
                  </a:rPr>
                  <a:t>Akt</a:t>
                </a:r>
                <a:endParaRPr lang="zh-CN" altLang="en-US" sz="800" b="1" dirty="0">
                  <a:latin typeface="Arial"/>
                  <a:cs typeface="Arial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6232328" y="4700880"/>
                <a:ext cx="48257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03742" y="1965503"/>
              <a:ext cx="868411" cy="215444"/>
              <a:chOff x="6252746" y="5000947"/>
              <a:chExt cx="868411" cy="215444"/>
            </a:xfrm>
          </p:grpSpPr>
          <p:sp>
            <p:nvSpPr>
              <p:cNvPr id="26" name="文本框 13"/>
              <p:cNvSpPr txBox="1"/>
              <p:nvPr/>
            </p:nvSpPr>
            <p:spPr>
              <a:xfrm>
                <a:off x="6252746" y="5000947"/>
                <a:ext cx="86841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/>
                    <a:cs typeface="Arial"/>
                  </a:rPr>
                  <a:t>Phospho-</a:t>
                </a:r>
                <a:r>
                  <a:rPr lang="en-US" altLang="zh-CN" sz="800" b="1" dirty="0" smtClean="0">
                    <a:latin typeface="Arial"/>
                    <a:cs typeface="Arial"/>
                  </a:rPr>
                  <a:t>ERK</a:t>
                </a:r>
                <a:endParaRPr lang="zh-CN" altLang="en-US" sz="800" b="1" dirty="0">
                  <a:latin typeface="Arial"/>
                  <a:cs typeface="Arial"/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6263758" y="5114844"/>
                <a:ext cx="48257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798905" y="3990130"/>
              <a:ext cx="743973" cy="215444"/>
              <a:chOff x="6275162" y="5504123"/>
              <a:chExt cx="743973" cy="215444"/>
            </a:xfrm>
          </p:grpSpPr>
          <p:sp>
            <p:nvSpPr>
              <p:cNvPr id="27" name="文本框 13"/>
              <p:cNvSpPr txBox="1"/>
              <p:nvPr/>
            </p:nvSpPr>
            <p:spPr>
              <a:xfrm>
                <a:off x="6275162" y="5504123"/>
                <a:ext cx="7439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/>
                    <a:cs typeface="Arial"/>
                  </a:rPr>
                  <a:t>Total-</a:t>
                </a:r>
                <a:r>
                  <a:rPr lang="en-US" altLang="zh-CN" sz="800" b="1" dirty="0" smtClean="0">
                    <a:latin typeface="Arial"/>
                    <a:cs typeface="Arial"/>
                  </a:rPr>
                  <a:t>ERK</a:t>
                </a:r>
                <a:endParaRPr lang="zh-CN" altLang="en-US" sz="800" b="1" dirty="0">
                  <a:latin typeface="Arial"/>
                  <a:cs typeface="Arial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6277707" y="5627874"/>
                <a:ext cx="48257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2095370" y="5651096"/>
              <a:ext cx="602913" cy="215444"/>
              <a:chOff x="6278172" y="5986335"/>
              <a:chExt cx="602913" cy="215444"/>
            </a:xfrm>
          </p:grpSpPr>
          <p:sp>
            <p:nvSpPr>
              <p:cNvPr id="22" name="文本框 13"/>
              <p:cNvSpPr txBox="1"/>
              <p:nvPr/>
            </p:nvSpPr>
            <p:spPr>
              <a:xfrm>
                <a:off x="6284094" y="5986335"/>
                <a:ext cx="5969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/>
                    <a:cs typeface="Arial"/>
                  </a:rPr>
                  <a:t>GAPDH</a:t>
                </a:r>
                <a:endParaRPr lang="zh-CN" altLang="en-US" sz="800" b="1" dirty="0">
                  <a:latin typeface="Arial"/>
                  <a:cs typeface="Arial"/>
                </a:endParaRP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6278172" y="6098610"/>
                <a:ext cx="48257" cy="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文本框 16"/>
            <p:cNvSpPr txBox="1"/>
            <p:nvPr/>
          </p:nvSpPr>
          <p:spPr>
            <a:xfrm rot="16200000">
              <a:off x="3193161" y="1287682"/>
              <a:ext cx="5761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45" name="文本框 16"/>
            <p:cNvSpPr txBox="1"/>
            <p:nvPr/>
          </p:nvSpPr>
          <p:spPr>
            <a:xfrm rot="16200000">
              <a:off x="3346190" y="1214931"/>
              <a:ext cx="7218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CRC269-R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46" name="文本框 16"/>
            <p:cNvSpPr txBox="1"/>
            <p:nvPr/>
          </p:nvSpPr>
          <p:spPr>
            <a:xfrm rot="16200000">
              <a:off x="1468624" y="3196593"/>
              <a:ext cx="5761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47" name="文本框 16"/>
            <p:cNvSpPr txBox="1"/>
            <p:nvPr/>
          </p:nvSpPr>
          <p:spPr>
            <a:xfrm rot="16200000">
              <a:off x="1621653" y="3123842"/>
              <a:ext cx="7218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CRC269-R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48" name="文本框 16"/>
            <p:cNvSpPr txBox="1"/>
            <p:nvPr/>
          </p:nvSpPr>
          <p:spPr>
            <a:xfrm rot="16200000">
              <a:off x="3200104" y="3187887"/>
              <a:ext cx="5761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49" name="文本框 16"/>
            <p:cNvSpPr txBox="1"/>
            <p:nvPr/>
          </p:nvSpPr>
          <p:spPr>
            <a:xfrm rot="16200000">
              <a:off x="3353133" y="3115136"/>
              <a:ext cx="7218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CRC269-R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50" name="文本框 16"/>
            <p:cNvSpPr txBox="1"/>
            <p:nvPr/>
          </p:nvSpPr>
          <p:spPr>
            <a:xfrm rot="16200000">
              <a:off x="1458682" y="5132319"/>
              <a:ext cx="5761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51" name="文本框 16"/>
            <p:cNvSpPr txBox="1"/>
            <p:nvPr/>
          </p:nvSpPr>
          <p:spPr>
            <a:xfrm rot="16200000">
              <a:off x="1611711" y="5059568"/>
              <a:ext cx="7218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/>
                  <a:cs typeface="Arial"/>
                </a:rPr>
                <a:t>CRC269-R</a:t>
              </a:r>
              <a:endParaRPr lang="zh-CN" altLang="en-US" sz="800" b="1" dirty="0">
                <a:latin typeface="Arial"/>
                <a:cs typeface="Arial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-5648" y="0"/>
            <a:ext cx="68636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Additional file 5: Figure S5. </a:t>
            </a: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Original scans 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of the </a:t>
            </a:r>
            <a:r>
              <a:rPr lang="en-US" sz="1400" dirty="0" err="1" smtClean="0">
                <a:solidFill>
                  <a:srgbClr val="0000FF"/>
                </a:solidFill>
                <a:latin typeface="Arial"/>
                <a:cs typeface="Arial"/>
              </a:rPr>
              <a:t>immunoblots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.</a:t>
            </a:r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4859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2862</TotalTime>
  <Words>72</Words>
  <Application>Microsoft Macintosh PowerPoint</Application>
  <PresentationFormat>Letter Paper (8.5x11 in)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宋体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Georgetown University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 Mondal</dc:creator>
  <cp:lastModifiedBy>Microsoft Office User</cp:lastModifiedBy>
  <cp:revision>74</cp:revision>
  <cp:lastPrinted>2018-08-17T18:21:08Z</cp:lastPrinted>
  <dcterms:created xsi:type="dcterms:W3CDTF">2018-08-03T19:40:33Z</dcterms:created>
  <dcterms:modified xsi:type="dcterms:W3CDTF">2019-06-23T00:19:47Z</dcterms:modified>
</cp:coreProperties>
</file>