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528" y="151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481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092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177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7806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4102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025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924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803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3715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2433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0731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8266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55060" y="6351971"/>
            <a:ext cx="4878195" cy="5962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S2.</a:t>
            </a:r>
            <a:r>
              <a:rPr lang="en-US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Methylation density at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TERT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Region B in SI-NETs with copy number loss in 18q at the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CDH19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locus as compared to SI-NETs without copy number alteration in 18q.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2" b="10810"/>
          <a:stretch/>
        </p:blipFill>
        <p:spPr bwMode="auto">
          <a:xfrm>
            <a:off x="1193983" y="1979712"/>
            <a:ext cx="3919178" cy="3161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05472" y="205172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0.03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76481" y="3237790"/>
            <a:ext cx="1671340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Region B MetI (%)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8062" y="4973581"/>
            <a:ext cx="3709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9364" y="4266359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1545" y="3593211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4948" y="2916181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7749" y="2174681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53572" y="5153803"/>
            <a:ext cx="1715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copy </a:t>
            </a:r>
            <a:r>
              <a:rPr lang="sv-S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alteration at </a:t>
            </a:r>
            <a:r>
              <a:rPr lang="sv-S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CDH19</a:t>
            </a:r>
          </a:p>
          <a:p>
            <a:pPr algn="ctr"/>
            <a:r>
              <a:rPr lang="sv-SE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 = 27)</a:t>
            </a:r>
            <a:endParaRPr lang="en-US" sz="1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6616" y="5153803"/>
            <a:ext cx="1207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Copy number loss at </a:t>
            </a:r>
            <a:r>
              <a:rPr lang="sv-S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CDH19</a:t>
            </a:r>
          </a:p>
          <a:p>
            <a:pPr algn="ctr"/>
            <a:r>
              <a:rPr lang="sv-SE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 = 39)</a:t>
            </a:r>
            <a:endParaRPr lang="en-US" sz="1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302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</TotalTime>
  <Words>72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Catharina Larsson</dc:creator>
  <cp:lastModifiedBy>Omid Fotouhi</cp:lastModifiedBy>
  <cp:revision>66</cp:revision>
  <dcterms:created xsi:type="dcterms:W3CDTF">2018-12-04T12:52:32Z</dcterms:created>
  <dcterms:modified xsi:type="dcterms:W3CDTF">2019-02-02T20:11:30Z</dcterms:modified>
</cp:coreProperties>
</file>