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048" y="5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481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092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177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780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102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025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924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03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371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433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073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D75EF-D387-48E3-9891-D9F761D07C9A}" type="datetimeFigureOut">
              <a:rPr lang="sv-SE" smtClean="0"/>
              <a:t>19-02-02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3CB7C-5E85-44D7-8746-DE0D036B5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266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55060" y="6012160"/>
            <a:ext cx="4878195" cy="328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S1.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LINE1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MetI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ileum and different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SI-NET subgroups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96849" y="1924362"/>
            <a:ext cx="3652172" cy="2895600"/>
            <a:chOff x="6493110" y="3124200"/>
            <a:chExt cx="3652172" cy="2895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07" r="1" b="20833"/>
            <a:stretch/>
          </p:blipFill>
          <p:spPr bwMode="auto">
            <a:xfrm>
              <a:off x="6493110" y="3124201"/>
              <a:ext cx="3652172" cy="28955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Left Brace 4"/>
            <p:cNvSpPr/>
            <p:nvPr/>
          </p:nvSpPr>
          <p:spPr>
            <a:xfrm rot="5400000" flipH="1">
              <a:off x="8444263" y="4285545"/>
              <a:ext cx="395786" cy="2070487"/>
            </a:xfrm>
            <a:prstGeom prst="leftBrace">
              <a:avLst>
                <a:gd name="adj1" fmla="val 46197"/>
                <a:gd name="adj2" fmla="val 49396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Elbow Connector 5"/>
            <p:cNvCxnSpPr>
              <a:endCxn id="5" idx="1"/>
            </p:cNvCxnSpPr>
            <p:nvPr/>
          </p:nvCxnSpPr>
          <p:spPr>
            <a:xfrm rot="16200000" flipH="1">
              <a:off x="7314052" y="4178072"/>
              <a:ext cx="1162903" cy="1518314"/>
            </a:xfrm>
            <a:prstGeom prst="bentConnector3">
              <a:avLst>
                <a:gd name="adj1" fmla="val 11927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449609" y="5720412"/>
              <a:ext cx="8917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/>
                <a:t>P</a:t>
              </a:r>
              <a:r>
                <a:rPr lang="en-US" sz="1000" b="1" dirty="0" smtClean="0"/>
                <a:t>&lt; 0.001</a:t>
              </a:r>
              <a:endParaRPr lang="en-US" sz="1000" b="1" dirty="0"/>
            </a:p>
          </p:txBody>
        </p:sp>
        <p:sp>
          <p:nvSpPr>
            <p:cNvPr id="8" name="Left Brace 7"/>
            <p:cNvSpPr/>
            <p:nvPr/>
          </p:nvSpPr>
          <p:spPr>
            <a:xfrm rot="5400000">
              <a:off x="8211906" y="3208421"/>
              <a:ext cx="459326" cy="1129356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Elbow Connector 8"/>
            <p:cNvCxnSpPr>
              <a:stCxn id="8" idx="1"/>
            </p:cNvCxnSpPr>
            <p:nvPr/>
          </p:nvCxnSpPr>
          <p:spPr>
            <a:xfrm rot="16200000" flipH="1">
              <a:off x="8776584" y="3208421"/>
              <a:ext cx="459326" cy="1129356"/>
            </a:xfrm>
            <a:prstGeom prst="bentConnector3">
              <a:avLst>
                <a:gd name="adj1" fmla="val -45082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566656" y="3124200"/>
              <a:ext cx="1035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/>
                <a:t>P</a:t>
              </a:r>
              <a:r>
                <a:rPr lang="en-US" sz="1000" b="1" dirty="0" smtClean="0"/>
                <a:t>= 0.04</a:t>
              </a:r>
              <a:endParaRPr lang="en-US" sz="10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195813" y="4819962"/>
            <a:ext cx="650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00" b="1" dirty="0" smtClean="0"/>
              <a:t>Normal </a:t>
            </a:r>
            <a:r>
              <a:rPr lang="sv-SE" sz="1000" b="1" dirty="0" err="1" smtClean="0"/>
              <a:t>ileum</a:t>
            </a:r>
            <a:endParaRPr lang="sv-SE" sz="1000" b="1" dirty="0" smtClean="0"/>
          </a:p>
          <a:p>
            <a:pPr algn="ctr"/>
            <a:r>
              <a:rPr lang="sv-SE" sz="1000" b="1" dirty="0" smtClean="0"/>
              <a:t>(n = 15)  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50087" y="4819962"/>
            <a:ext cx="7601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00" b="1" dirty="0" err="1" smtClean="0"/>
              <a:t>Primary</a:t>
            </a:r>
            <a:r>
              <a:rPr lang="sv-SE" sz="1000" b="1" dirty="0" smtClean="0"/>
              <a:t> </a:t>
            </a:r>
            <a:r>
              <a:rPr lang="sv-SE" sz="1000" b="1" dirty="0" err="1" smtClean="0"/>
              <a:t>tumors</a:t>
            </a:r>
            <a:endParaRPr lang="sv-SE" sz="1000" b="1" dirty="0" smtClean="0"/>
          </a:p>
          <a:p>
            <a:pPr algn="ctr"/>
            <a:r>
              <a:rPr lang="sv-SE" sz="1000" b="1" dirty="0" smtClean="0">
                <a:solidFill>
                  <a:srgbClr val="000000"/>
                </a:solidFill>
              </a:rPr>
              <a:t>(n = 37)  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0240" y="4819962"/>
            <a:ext cx="878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00" b="1" dirty="0" smtClean="0"/>
              <a:t>Regional </a:t>
            </a:r>
            <a:r>
              <a:rPr lang="sv-SE" sz="1000" b="1" dirty="0" err="1" smtClean="0"/>
              <a:t>metastases</a:t>
            </a:r>
            <a:endParaRPr lang="sv-SE" sz="1000" b="1" dirty="0" smtClean="0"/>
          </a:p>
          <a:p>
            <a:pPr algn="ctr"/>
            <a:r>
              <a:rPr lang="sv-SE" sz="1000" b="1" dirty="0" smtClean="0">
                <a:solidFill>
                  <a:srgbClr val="000000"/>
                </a:solidFill>
              </a:rPr>
              <a:t>(n </a:t>
            </a:r>
            <a:r>
              <a:rPr lang="sv-SE" sz="1000" b="1" dirty="0">
                <a:solidFill>
                  <a:srgbClr val="000000"/>
                </a:solidFill>
              </a:rPr>
              <a:t>=  </a:t>
            </a:r>
            <a:r>
              <a:rPr lang="sv-SE" sz="1000" b="1" dirty="0" smtClean="0">
                <a:solidFill>
                  <a:srgbClr val="000000"/>
                </a:solidFill>
              </a:rPr>
              <a:t>23)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8127" y="4819962"/>
            <a:ext cx="878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00" b="1" dirty="0" err="1" smtClean="0"/>
              <a:t>Distant</a:t>
            </a:r>
            <a:r>
              <a:rPr lang="sv-SE" sz="1000" b="1" dirty="0" smtClean="0"/>
              <a:t> </a:t>
            </a:r>
            <a:r>
              <a:rPr lang="sv-SE" sz="1000" b="1" dirty="0" err="1" smtClean="0"/>
              <a:t>metastases</a:t>
            </a:r>
            <a:endParaRPr lang="sv-SE" sz="1000" b="1" dirty="0" smtClean="0"/>
          </a:p>
          <a:p>
            <a:pPr algn="ctr"/>
            <a:r>
              <a:rPr lang="sv-SE" sz="1000" b="1" dirty="0" smtClean="0">
                <a:solidFill>
                  <a:srgbClr val="000000"/>
                </a:solidFill>
              </a:rPr>
              <a:t>(n = 10)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56346" y="3155939"/>
            <a:ext cx="115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/>
              <a:t>LINE1 MetI (%)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73640" y="4126521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20</a:t>
            </a:r>
            <a:endParaRPr lang="en-US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60655" y="3642513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40</a:t>
            </a:r>
            <a:endParaRPr lang="en-US" sz="9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573640" y="3155939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60</a:t>
            </a:r>
            <a:endParaRPr lang="en-US" sz="9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60655" y="2675944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80</a:t>
            </a:r>
            <a:endParaRPr lang="en-US" sz="9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63224" y="2184534"/>
            <a:ext cx="4594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100</a:t>
            </a:r>
            <a:endParaRPr lang="en-US" sz="9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89336" y="4665330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b="1" dirty="0" smtClean="0"/>
              <a:t>0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45286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60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Catharina Larsson</dc:creator>
  <cp:lastModifiedBy>Omid Fotouhi</cp:lastModifiedBy>
  <cp:revision>66</cp:revision>
  <dcterms:created xsi:type="dcterms:W3CDTF">2018-12-04T12:52:32Z</dcterms:created>
  <dcterms:modified xsi:type="dcterms:W3CDTF">2019-02-02T20:10:59Z</dcterms:modified>
</cp:coreProperties>
</file>