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/>
    <p:restoredTop sz="94674"/>
  </p:normalViewPr>
  <p:slideViewPr>
    <p:cSldViewPr snapToGrid="0" snapToObjects="1">
      <p:cViewPr varScale="1">
        <p:scale>
          <a:sx n="125" d="100"/>
          <a:sy n="125" d="100"/>
        </p:scale>
        <p:origin x="15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4/13/19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37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/>
          <p:nvPr/>
        </p:nvGrpSpPr>
        <p:grpSpPr>
          <a:xfrm>
            <a:off x="3657600" y="1052513"/>
            <a:ext cx="2199640" cy="2214563"/>
            <a:chOff x="304800" y="909637"/>
            <a:chExt cx="2199640" cy="2214563"/>
          </a:xfrm>
        </p:grpSpPr>
        <p:pic>
          <p:nvPicPr>
            <p:cNvPr id="6" name="Picture 2" descr="H:\Office\CDK11\CDK11 CBFB\CBFB Manuscript\Chip picuture\IMG_2178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1214437"/>
              <a:ext cx="2199640" cy="1909763"/>
            </a:xfrm>
            <a:prstGeom prst="rect">
              <a:avLst/>
            </a:prstGeom>
            <a:noFill/>
          </p:spPr>
        </p:pic>
        <p:sp>
          <p:nvSpPr>
            <p:cNvPr id="7" name="Title 1"/>
            <p:cNvSpPr txBox="1">
              <a:spLocks/>
            </p:cNvSpPr>
            <p:nvPr/>
          </p:nvSpPr>
          <p:spPr>
            <a:xfrm>
              <a:off x="656255" y="909637"/>
              <a:ext cx="762000" cy="304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itle 1"/>
            <p:cNvSpPr txBox="1">
              <a:spLocks/>
            </p:cNvSpPr>
            <p:nvPr/>
          </p:nvSpPr>
          <p:spPr>
            <a:xfrm>
              <a:off x="1020145" y="909637"/>
              <a:ext cx="762000" cy="304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itle 1"/>
            <p:cNvSpPr txBox="1">
              <a:spLocks/>
            </p:cNvSpPr>
            <p:nvPr/>
          </p:nvSpPr>
          <p:spPr>
            <a:xfrm>
              <a:off x="1374704" y="909637"/>
              <a:ext cx="762000" cy="304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itle 1"/>
            <p:cNvSpPr txBox="1">
              <a:spLocks/>
            </p:cNvSpPr>
            <p:nvPr/>
          </p:nvSpPr>
          <p:spPr>
            <a:xfrm>
              <a:off x="1699718" y="909637"/>
              <a:ext cx="762000" cy="304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6667500" y="1600200"/>
            <a:ext cx="33909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 KHOS CDK11 siRNA sample </a:t>
            </a:r>
          </a:p>
          <a:p>
            <a:pPr>
              <a:spcBef>
                <a:spcPct val="0"/>
              </a:spcBef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 KHOS sample</a:t>
            </a:r>
          </a:p>
          <a:p>
            <a:pPr>
              <a:spcBef>
                <a:spcPct val="0"/>
              </a:spcBef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 U-2OS CDK11 siRNA sample</a:t>
            </a:r>
          </a:p>
          <a:p>
            <a:pPr>
              <a:spcBef>
                <a:spcPct val="0"/>
              </a:spcBef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 U-2OS sample</a:t>
            </a:r>
          </a:p>
          <a:p>
            <a:pPr marL="228600" indent="-228600">
              <a:spcBef>
                <a:spcPct val="0"/>
              </a:spcBef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 Second KHOS CDK11 siRNA sample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11"/>
          <p:cNvGrpSpPr/>
          <p:nvPr/>
        </p:nvGrpSpPr>
        <p:grpSpPr>
          <a:xfrm>
            <a:off x="5943600" y="1057275"/>
            <a:ext cx="762001" cy="2203323"/>
            <a:chOff x="2743199" y="914400"/>
            <a:chExt cx="762001" cy="2190804"/>
          </a:xfrm>
        </p:grpSpPr>
        <p:pic>
          <p:nvPicPr>
            <p:cNvPr id="13" name="Picture 3" descr="H:\Office\CDK11\CDK11 CBFB\CBFB Manuscript\Chip picuture\IMG_2179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43199" y="1219254"/>
              <a:ext cx="686747" cy="1885950"/>
            </a:xfrm>
            <a:prstGeom prst="rect">
              <a:avLst/>
            </a:prstGeom>
            <a:noFill/>
          </p:spPr>
        </p:pic>
        <p:sp>
          <p:nvSpPr>
            <p:cNvPr id="14" name="Title 1"/>
            <p:cNvSpPr txBox="1">
              <a:spLocks/>
            </p:cNvSpPr>
            <p:nvPr/>
          </p:nvSpPr>
          <p:spPr>
            <a:xfrm>
              <a:off x="2743200" y="914400"/>
              <a:ext cx="762000" cy="304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Title 1"/>
          <p:cNvSpPr txBox="1">
            <a:spLocks/>
          </p:cNvSpPr>
          <p:nvPr/>
        </p:nvSpPr>
        <p:spPr>
          <a:xfrm>
            <a:off x="3008954" y="2296883"/>
            <a:ext cx="762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500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bp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971800" y="2015217"/>
            <a:ext cx="762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1000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bp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400425" y="571500"/>
            <a:ext cx="6181726" cy="9048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Crosslinked chromatin digested by sonic into 1-5 nucleosomes (150-900 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bp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ct val="0"/>
              </a:spcBef>
            </a:pP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oup 17"/>
          <p:cNvGrpSpPr/>
          <p:nvPr/>
        </p:nvGrpSpPr>
        <p:grpSpPr>
          <a:xfrm>
            <a:off x="3810000" y="3886200"/>
            <a:ext cx="2514600" cy="2209800"/>
            <a:chOff x="3733800" y="2819400"/>
            <a:chExt cx="3352800" cy="2438400"/>
          </a:xfrm>
        </p:grpSpPr>
        <p:sp>
          <p:nvSpPr>
            <p:cNvPr id="19" name="Title 1"/>
            <p:cNvSpPr txBox="1">
              <a:spLocks/>
            </p:cNvSpPr>
            <p:nvPr/>
          </p:nvSpPr>
          <p:spPr>
            <a:xfrm>
              <a:off x="5029200" y="2819400"/>
              <a:ext cx="762000" cy="304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itle 1"/>
            <p:cNvSpPr txBox="1">
              <a:spLocks/>
            </p:cNvSpPr>
            <p:nvPr/>
          </p:nvSpPr>
          <p:spPr>
            <a:xfrm>
              <a:off x="5638800" y="2819400"/>
              <a:ext cx="762000" cy="304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itle 1"/>
            <p:cNvSpPr txBox="1">
              <a:spLocks/>
            </p:cNvSpPr>
            <p:nvPr/>
          </p:nvSpPr>
          <p:spPr>
            <a:xfrm>
              <a:off x="6324600" y="2819400"/>
              <a:ext cx="762000" cy="304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2" name="Picture 4" descr="H:\Office\CDK11\CDK11 CBFB\CBFB Manuscript\Chip picuture\IMG_2177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33800" y="3048000"/>
              <a:ext cx="3352800" cy="2209800"/>
            </a:xfrm>
            <a:prstGeom prst="rect">
              <a:avLst/>
            </a:prstGeom>
            <a:noFill/>
          </p:spPr>
        </p:pic>
        <p:sp>
          <p:nvSpPr>
            <p:cNvPr id="23" name="Title 1"/>
            <p:cNvSpPr txBox="1">
              <a:spLocks/>
            </p:cNvSpPr>
            <p:nvPr/>
          </p:nvSpPr>
          <p:spPr>
            <a:xfrm>
              <a:off x="4343400" y="2819400"/>
              <a:ext cx="762000" cy="3048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>
          <a:xfrm>
            <a:off x="6400800" y="4419600"/>
            <a:ext cx="381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DNA sample from KHOS treated with CDK11 siRNA </a:t>
            </a:r>
          </a:p>
          <a:p>
            <a:pPr>
              <a:spcBef>
                <a:spcPct val="0"/>
              </a:spcBef>
              <a:defRPr/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 + CDK11 antibody</a:t>
            </a:r>
            <a:r>
              <a:rPr lang="en-US" sz="1200" dirty="0">
                <a:solidFill>
                  <a:prstClr val="black"/>
                </a:solidFill>
              </a:rPr>
              <a:t> (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Ab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ct val="0"/>
              </a:spcBef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 + H3 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Ab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 +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IgG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Ab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 + 2% input</a:t>
            </a:r>
          </a:p>
          <a:p>
            <a:pPr>
              <a:spcBef>
                <a:spcPct val="0"/>
              </a:spcBef>
            </a:pP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3352800" y="3211283"/>
            <a:ext cx="6172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Immunoprecipitated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chromatin was analyzed by PCR with human RPL30 primers using KHOS CDK11 siRNA sample</a:t>
            </a:r>
          </a:p>
          <a:p>
            <a:pPr>
              <a:spcBef>
                <a:spcPct val="0"/>
              </a:spcBef>
            </a:pP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048000" y="762001"/>
            <a:ext cx="457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24000" y="30481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Supplementary </a:t>
            </a: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S1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3008954" y="2667000"/>
            <a:ext cx="762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100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bp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971800" y="3429001"/>
            <a:ext cx="4286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3048000" y="5638800"/>
            <a:ext cx="762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100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bp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3048000" y="4800600"/>
            <a:ext cx="762000" cy="304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500 </a:t>
            </a:r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bp</a:t>
            </a:r>
            <a:endParaRPr lang="en-US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09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Macintosh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Duan, Zhenfeng</dc:creator>
  <cp:lastModifiedBy>Duan, Zhenfeng</cp:lastModifiedBy>
  <cp:revision>1</cp:revision>
  <dcterms:created xsi:type="dcterms:W3CDTF">2019-04-14T00:14:45Z</dcterms:created>
  <dcterms:modified xsi:type="dcterms:W3CDTF">2019-04-14T00:15:18Z</dcterms:modified>
</cp:coreProperties>
</file>