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1675" y="218850"/>
            <a:ext cx="3558669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