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6660D1B-C219-429F-8C89-A689B1979A62}"/>
              </a:ext>
            </a:extLst>
          </p:cNvPr>
          <p:cNvSpPr/>
          <p:nvPr/>
        </p:nvSpPr>
        <p:spPr>
          <a:xfrm>
            <a:off x="762000" y="609600"/>
            <a:ext cx="7924800" cy="89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Suppl. Fig 1. Mean log2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hemagglutination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inhibition titers against IBV at 14- &amp; 28-days post vaccination and 10 days post challenge. Abbreviations: DPV; days post vaccination, DPC; days post challenge. Asterisks indicate significant differences (*** p≤ 0.001, **p≤ 0.01, * p≤ 0.05).</a:t>
            </a:r>
          </a:p>
        </p:txBody>
      </p:sp>
      <p:pic>
        <p:nvPicPr>
          <p:cNvPr id="14" name="Picture 13" descr="A close up of a piano&#10;&#10;Description generated with high confidence">
            <a:extLst>
              <a:ext uri="{FF2B5EF4-FFF2-40B4-BE49-F238E27FC236}">
                <a16:creationId xmlns:a16="http://schemas.microsoft.com/office/drawing/2014/main" id="{0D87DEA0-7D3B-4AB2-959A-D80D1D723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524000"/>
            <a:ext cx="6629400" cy="5006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075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57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Ali</dc:creator>
  <cp:lastModifiedBy>D. Ahmed Ali</cp:lastModifiedBy>
  <cp:revision>6</cp:revision>
  <dcterms:created xsi:type="dcterms:W3CDTF">2006-08-16T00:00:00Z</dcterms:created>
  <dcterms:modified xsi:type="dcterms:W3CDTF">2019-09-17T14:51:44Z</dcterms:modified>
</cp:coreProperties>
</file>