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EA00"/>
    <a:srgbClr val="911AB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5" autoAdjust="0"/>
    <p:restoredTop sz="71405"/>
  </p:normalViewPr>
  <p:slideViewPr>
    <p:cSldViewPr snapToGrid="0">
      <p:cViewPr varScale="1">
        <p:scale>
          <a:sx n="69" d="100"/>
          <a:sy n="69" d="100"/>
        </p:scale>
        <p:origin x="408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DDE8B-E8A0-452A-8AB8-DB07AAB6979D}" type="datetimeFigureOut">
              <a:rPr lang="en-US"/>
              <a:t>8/20/19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93041-4027-43FD-87C5-F4D954C8197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2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file 2: Figure S 2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Molecular phylogenetic analysis by Maximum Likelihood method using </a:t>
            </a:r>
            <a:r>
              <a:rPr lang="en-CA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CA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RAxML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percentage of 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1000 bootstrap trials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(1000 replicates) are shown above the branches. The </a:t>
            </a:r>
            <a:r>
              <a:rPr lang="en-CA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 represents the likelihood scale.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Strains details are summarized in their names: location by province (e.g., AB = Alberta), Williams’ pathotype (e.g., P3) where available, and SS = single-spore isolate, V= vegetable host, and C= canola host.</a:t>
            </a:r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3041-4027-43FD-87C5-F4D954C8197A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FFC01332-A79D-A44A-B0E6-D5F84D50FF98}"/>
              </a:ext>
            </a:extLst>
          </p:cNvPr>
          <p:cNvSpPr txBox="1"/>
          <p:nvPr/>
        </p:nvSpPr>
        <p:spPr>
          <a:xfrm>
            <a:off x="6408973" y="127456"/>
            <a:ext cx="117532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Origin-</a:t>
            </a:r>
            <a:r>
              <a:rPr lang="en-C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Host-</a:t>
            </a:r>
            <a:r>
              <a:rPr lang="en-C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Pathotype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171BFDB1-AFE2-7C44-9DF0-21EB8716F6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68" r="15378" b="4731"/>
          <a:stretch/>
        </p:blipFill>
        <p:spPr>
          <a:xfrm>
            <a:off x="3856256" y="317456"/>
            <a:ext cx="4095759" cy="641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1327</TotalTime>
  <Words>20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Afsaneh Sedaghatkish</cp:lastModifiedBy>
  <cp:revision>440</cp:revision>
  <dcterms:created xsi:type="dcterms:W3CDTF">2013-07-15T20:26:40Z</dcterms:created>
  <dcterms:modified xsi:type="dcterms:W3CDTF">2019-08-20T14:46:36Z</dcterms:modified>
</cp:coreProperties>
</file>