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2BC7"/>
    <a:srgbClr val="13C209"/>
    <a:srgbClr val="00EA00"/>
    <a:srgbClr val="911AB6"/>
    <a:srgbClr val="16CA0B"/>
    <a:srgbClr val="00FF00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55" autoAdjust="0"/>
    <p:restoredTop sz="94199"/>
  </p:normalViewPr>
  <p:slideViewPr>
    <p:cSldViewPr snapToGrid="0">
      <p:cViewPr>
        <p:scale>
          <a:sx n="110" d="100"/>
          <a:sy n="110" d="100"/>
        </p:scale>
        <p:origin x="-640" y="11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DDE8B-E8A0-452A-8AB8-DB07AAB6979D}" type="datetimeFigureOut">
              <a:rPr lang="en-US"/>
              <a:t>8/21/19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93041-4027-43FD-87C5-F4D954C8197A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0254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Additional file 3: Figure S 3</a:t>
            </a:r>
            <a:r>
              <a:rPr lang="en-CA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Molecular phylogenetic analysis by Euclidian hierarchical distance method using R packages. The height of the fusion, presented on the horizontal axis, indicates the dissimilarity between tow strains. The larger the height of the fusion, the less similar the strains are.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Strains details are summarized in their names: location by province (e.g., AB = Alberta), Williams’ pathotype (e.g., P3) where available, and SS = single-spore isolate, V= vegetable host, and C= canola host.</a:t>
            </a:r>
            <a:endParaRPr lang="en-CA" sz="1200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593041-4027-43FD-87C5-F4D954C8197A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515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69814F39-C9CF-E847-8264-B581D53957CB}"/>
              </a:ext>
            </a:extLst>
          </p:cNvPr>
          <p:cNvGrpSpPr/>
          <p:nvPr/>
        </p:nvGrpSpPr>
        <p:grpSpPr>
          <a:xfrm>
            <a:off x="3273269" y="73494"/>
            <a:ext cx="5397835" cy="6833314"/>
            <a:chOff x="3273269" y="73494"/>
            <a:chExt cx="5397835" cy="6833314"/>
          </a:xfrm>
        </p:grpSpPr>
        <p:grpSp>
          <p:nvGrpSpPr>
            <p:cNvPr id="209" name="Group 208"/>
            <p:cNvGrpSpPr/>
            <p:nvPr/>
          </p:nvGrpSpPr>
          <p:grpSpPr>
            <a:xfrm flipH="1">
              <a:off x="3273269" y="73494"/>
              <a:ext cx="5397835" cy="6833314"/>
              <a:chOff x="3273269" y="62544"/>
              <a:chExt cx="5397835" cy="6833314"/>
            </a:xfrm>
          </p:grpSpPr>
          <p:grpSp>
            <p:nvGrpSpPr>
              <p:cNvPr id="201" name="Group 200"/>
              <p:cNvGrpSpPr/>
              <p:nvPr/>
            </p:nvGrpSpPr>
            <p:grpSpPr>
              <a:xfrm>
                <a:off x="3273269" y="246136"/>
                <a:ext cx="5224130" cy="6649722"/>
                <a:chOff x="3273269" y="246136"/>
                <a:chExt cx="5224130" cy="6649722"/>
              </a:xfrm>
            </p:grpSpPr>
            <p:grpSp>
              <p:nvGrpSpPr>
                <p:cNvPr id="8" name="Group 7"/>
                <p:cNvGrpSpPr/>
                <p:nvPr/>
              </p:nvGrpSpPr>
              <p:grpSpPr>
                <a:xfrm>
                  <a:off x="3273269" y="494828"/>
                  <a:ext cx="5206849" cy="6401030"/>
                  <a:chOff x="3338124" y="1181100"/>
                  <a:chExt cx="3799276" cy="5811165"/>
                </a:xfrm>
              </p:grpSpPr>
              <p:cxnSp>
                <p:nvCxnSpPr>
                  <p:cNvPr id="15" name="Straight Arrow Connector 14">
                    <a:extLst>
                      <a:ext uri="{FF2B5EF4-FFF2-40B4-BE49-F238E27FC236}">
                        <a16:creationId xmlns:a16="http://schemas.microsoft.com/office/drawing/2014/main" id="{2FDBDC89-94F4-454B-B263-842CE2E81B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7136372" y="1454150"/>
                    <a:ext cx="1028" cy="1551252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6" name="Straight Arrow Connector 15">
                    <a:extLst>
                      <a:ext uri="{FF2B5EF4-FFF2-40B4-BE49-F238E27FC236}">
                        <a16:creationId xmlns:a16="http://schemas.microsoft.com/office/drawing/2014/main" id="{3682D9E2-ED7A-4C9E-9457-BEEFB21B26E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38950" y="2959099"/>
                    <a:ext cx="0" cy="72390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>
                    <a:extLst>
                      <a:ext uri="{FF2B5EF4-FFF2-40B4-BE49-F238E27FC236}">
                        <a16:creationId xmlns:a16="http://schemas.microsoft.com/office/drawing/2014/main" id="{97DC18E5-72FD-4718-80A7-A7E4C09CC3B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14900" y="2285525"/>
                    <a:ext cx="1924050" cy="0"/>
                  </a:xfrm>
                  <a:prstGeom prst="straightConnector1">
                    <a:avLst/>
                  </a:prstGeom>
                  <a:ln>
                    <a:solidFill>
                      <a:srgbClr val="13C209"/>
                    </a:solidFill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Arrow Connector 17">
                    <a:extLst>
                      <a:ext uri="{FF2B5EF4-FFF2-40B4-BE49-F238E27FC236}">
                        <a16:creationId xmlns:a16="http://schemas.microsoft.com/office/drawing/2014/main" id="{3FBBE4EE-7E94-4991-A138-F72BAA0B998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82067" y="1454091"/>
                    <a:ext cx="855332" cy="359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Arrow Connector 18">
                    <a:extLst>
                      <a:ext uri="{FF2B5EF4-FFF2-40B4-BE49-F238E27FC236}">
                        <a16:creationId xmlns:a16="http://schemas.microsoft.com/office/drawing/2014/main" id="{72ADA727-C19A-4688-912A-760D37F786E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46336" y="1293346"/>
                    <a:ext cx="1739900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Arrow Connector 19">
                    <a:extLst>
                      <a:ext uri="{FF2B5EF4-FFF2-40B4-BE49-F238E27FC236}">
                        <a16:creationId xmlns:a16="http://schemas.microsoft.com/office/drawing/2014/main" id="{AB950A18-3B34-4322-8093-228614B1406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48249" y="1482261"/>
                    <a:ext cx="1028700" cy="0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1" name="Straight Arrow Connector 20">
                    <a:extLst>
                      <a:ext uri="{FF2B5EF4-FFF2-40B4-BE49-F238E27FC236}">
                        <a16:creationId xmlns:a16="http://schemas.microsoft.com/office/drawing/2014/main" id="{B966648B-16CE-4472-A7AC-009A65C39EC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88356" y="1788722"/>
                    <a:ext cx="997524" cy="1372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2" name="Straight Arrow Connector 21">
                    <a:extLst>
                      <a:ext uri="{FF2B5EF4-FFF2-40B4-BE49-F238E27FC236}">
                        <a16:creationId xmlns:a16="http://schemas.microsoft.com/office/drawing/2014/main" id="{20DA57B2-8078-4EC1-93BB-F4F2C53F847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31143" y="2574571"/>
                    <a:ext cx="1593850" cy="3594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Arrow Connector 22">
                    <a:extLst>
                      <a:ext uri="{FF2B5EF4-FFF2-40B4-BE49-F238E27FC236}">
                        <a16:creationId xmlns:a16="http://schemas.microsoft.com/office/drawing/2014/main" id="{271D8C5E-58EE-4926-907B-A935CC9278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57341" y="2821407"/>
                    <a:ext cx="1164896" cy="3595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Arrow Connector 23">
                    <a:extLst>
                      <a:ext uri="{FF2B5EF4-FFF2-40B4-BE49-F238E27FC236}">
                        <a16:creationId xmlns:a16="http://schemas.microsoft.com/office/drawing/2014/main" id="{0F8DDDDE-BE6B-470F-B513-D5BF68AECAA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735" y="3226192"/>
                    <a:ext cx="1230313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>
                    <a:extLst>
                      <a:ext uri="{FF2B5EF4-FFF2-40B4-BE49-F238E27FC236}">
                        <a16:creationId xmlns:a16="http://schemas.microsoft.com/office/drawing/2014/main" id="{50644A4C-A374-4647-80DB-BB86FABBBE8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1140" y="3349594"/>
                    <a:ext cx="1072073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>
                    <a:extLst>
                      <a:ext uri="{FF2B5EF4-FFF2-40B4-BE49-F238E27FC236}">
                        <a16:creationId xmlns:a16="http://schemas.microsoft.com/office/drawing/2014/main" id="{A0375B52-6BD8-4B8A-A0EB-DA1E9AB07F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22149" y="2582443"/>
                    <a:ext cx="0" cy="243927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Arrow Connector 26">
                    <a:extLst>
                      <a:ext uri="{FF2B5EF4-FFF2-40B4-BE49-F238E27FC236}">
                        <a16:creationId xmlns:a16="http://schemas.microsoft.com/office/drawing/2014/main" id="{CA2BB07C-E550-4737-A056-6EBF829A75B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3099" y="3482640"/>
                    <a:ext cx="572461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Arrow Connector 27">
                    <a:extLst>
                      <a:ext uri="{FF2B5EF4-FFF2-40B4-BE49-F238E27FC236}">
                        <a16:creationId xmlns:a16="http://schemas.microsoft.com/office/drawing/2014/main" id="{13B96891-EBA8-41F1-B519-3FEAE227EE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6738" y="3615518"/>
                    <a:ext cx="532924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9" name="Straight Arrow Connector 28">
                    <a:extLst>
                      <a:ext uri="{FF2B5EF4-FFF2-40B4-BE49-F238E27FC236}">
                        <a16:creationId xmlns:a16="http://schemas.microsoft.com/office/drawing/2014/main" id="{318C0B25-26B8-4452-8654-43E7C28229E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326" y="3743353"/>
                    <a:ext cx="450255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Arrow Connector 29">
                    <a:extLst>
                      <a:ext uri="{FF2B5EF4-FFF2-40B4-BE49-F238E27FC236}">
                        <a16:creationId xmlns:a16="http://schemas.microsoft.com/office/drawing/2014/main" id="{037E3ABA-7878-4DAA-8860-8865759FD2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02637" y="3814877"/>
                    <a:ext cx="504169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Arrow Connector 30">
                    <a:extLst>
                      <a:ext uri="{FF2B5EF4-FFF2-40B4-BE49-F238E27FC236}">
                        <a16:creationId xmlns:a16="http://schemas.microsoft.com/office/drawing/2014/main" id="{2820BF6E-FA81-4AEA-B98D-5886C21132F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602250" y="3347612"/>
                    <a:ext cx="962" cy="470859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F4B07758-1E4C-49E3-9F2E-E05D3A011B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67589" y="3225404"/>
                    <a:ext cx="962" cy="359435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3" name="Straight Arrow Connector 32">
                    <a:extLst>
                      <a:ext uri="{FF2B5EF4-FFF2-40B4-BE49-F238E27FC236}">
                        <a16:creationId xmlns:a16="http://schemas.microsoft.com/office/drawing/2014/main" id="{A97A3183-4BDC-4968-99F8-AAE806BA43F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102637" y="3480602"/>
                    <a:ext cx="962" cy="668547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9CD480BD-4F4B-46FF-B298-6B8CD1079B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064061" y="3613592"/>
                    <a:ext cx="2632" cy="1078301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5" name="Straight Arrow Connector 34">
                    <a:extLst>
                      <a:ext uri="{FF2B5EF4-FFF2-40B4-BE49-F238E27FC236}">
                        <a16:creationId xmlns:a16="http://schemas.microsoft.com/office/drawing/2014/main" id="{A31DEED9-8E41-4AC1-A371-2789589E36B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87618" y="3739394"/>
                    <a:ext cx="962" cy="348651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4DC085B6-42FD-4702-9F46-86503DEF98E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63420" y="3868790"/>
                    <a:ext cx="2632" cy="438509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7" name="Straight Arrow Connector 36">
                    <a:extLst>
                      <a:ext uri="{FF2B5EF4-FFF2-40B4-BE49-F238E27FC236}">
                        <a16:creationId xmlns:a16="http://schemas.microsoft.com/office/drawing/2014/main" id="{469EAAC0-A4F2-4DFB-974C-9C546983AD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6275" y="3870715"/>
                    <a:ext cx="432284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Straight Arrow Connector 37">
                    <a:extLst>
                      <a:ext uri="{FF2B5EF4-FFF2-40B4-BE49-F238E27FC236}">
                        <a16:creationId xmlns:a16="http://schemas.microsoft.com/office/drawing/2014/main" id="{60A69ABB-4532-4835-8126-AA4C6861867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9959" y="3995279"/>
                    <a:ext cx="378369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" name="Straight Arrow Connector 38">
                    <a:extLst>
                      <a:ext uri="{FF2B5EF4-FFF2-40B4-BE49-F238E27FC236}">
                        <a16:creationId xmlns:a16="http://schemas.microsoft.com/office/drawing/2014/main" id="{4684C86F-1B57-4E6F-8312-575D7C31C9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6364" y="4123990"/>
                    <a:ext cx="378369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Straight Arrow Connector 39">
                    <a:extLst>
                      <a:ext uri="{FF2B5EF4-FFF2-40B4-BE49-F238E27FC236}">
                        <a16:creationId xmlns:a16="http://schemas.microsoft.com/office/drawing/2014/main" id="{67254D2C-9E47-46BF-BAB0-0BE52124DCC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7998" y="4245722"/>
                    <a:ext cx="378369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1" name="Straight Arrow Connector 40">
                    <a:extLst>
                      <a:ext uri="{FF2B5EF4-FFF2-40B4-BE49-F238E27FC236}">
                        <a16:creationId xmlns:a16="http://schemas.microsoft.com/office/drawing/2014/main" id="{85050F71-4396-4ED0-AFFC-464E4BAA1B8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321" y="4382781"/>
                    <a:ext cx="399935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Straight Arrow Connector 41">
                    <a:extLst>
                      <a:ext uri="{FF2B5EF4-FFF2-40B4-BE49-F238E27FC236}">
                        <a16:creationId xmlns:a16="http://schemas.microsoft.com/office/drawing/2014/main" id="{0C4E39B3-451D-44C0-ACFE-1DE9440700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38320" y="4516247"/>
                    <a:ext cx="385558" cy="3593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3" name="Straight Arrow Connector 42">
                    <a:extLst>
                      <a:ext uri="{FF2B5EF4-FFF2-40B4-BE49-F238E27FC236}">
                        <a16:creationId xmlns:a16="http://schemas.microsoft.com/office/drawing/2014/main" id="{55D0E0CA-6FA4-4560-A627-B7DCFFC334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16693" y="3998186"/>
                    <a:ext cx="2632" cy="251604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>
                    <a:extLst>
                      <a:ext uri="{FF2B5EF4-FFF2-40B4-BE49-F238E27FC236}">
                        <a16:creationId xmlns:a16="http://schemas.microsoft.com/office/drawing/2014/main" id="{DB5DE247-8993-4C27-B9C3-29472783B5C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1135" y="2968535"/>
                    <a:ext cx="367586" cy="1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>
                    <a:extLst>
                      <a:ext uri="{FF2B5EF4-FFF2-40B4-BE49-F238E27FC236}">
                        <a16:creationId xmlns:a16="http://schemas.microsoft.com/office/drawing/2014/main" id="{06D0BFED-E709-4EE5-A18D-2BF6D1BB4E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6807" y="3096009"/>
                    <a:ext cx="367586" cy="1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6" name="Straight Arrow Connector 45">
                    <a:extLst>
                      <a:ext uri="{FF2B5EF4-FFF2-40B4-BE49-F238E27FC236}">
                        <a16:creationId xmlns:a16="http://schemas.microsoft.com/office/drawing/2014/main" id="{C707AFBB-BF42-471D-A25C-2BDB8B95DCF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321" y="2844804"/>
                    <a:ext cx="399935" cy="1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7" name="Straight Arrow Connector 46">
                    <a:extLst>
                      <a:ext uri="{FF2B5EF4-FFF2-40B4-BE49-F238E27FC236}">
                        <a16:creationId xmlns:a16="http://schemas.microsoft.com/office/drawing/2014/main" id="{3E83CB1B-6E59-4B59-90FC-64F5211E465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320" y="2704547"/>
                    <a:ext cx="417907" cy="1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8" name="Straight Arrow Connector 47">
                    <a:extLst>
                      <a:ext uri="{FF2B5EF4-FFF2-40B4-BE49-F238E27FC236}">
                        <a16:creationId xmlns:a16="http://schemas.microsoft.com/office/drawing/2014/main" id="{B6D72620-920F-40C3-829F-1E7CA8ADB8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2137" y="1801583"/>
                    <a:ext cx="381964" cy="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Arrow Connector 49">
                    <a:extLst>
                      <a:ext uri="{FF2B5EF4-FFF2-40B4-BE49-F238E27FC236}">
                        <a16:creationId xmlns:a16="http://schemas.microsoft.com/office/drawing/2014/main" id="{2AAFF139-BFDF-4CA9-93CB-7536C8F60C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42709" y="2320343"/>
                    <a:ext cx="353210" cy="1"/>
                  </a:xfrm>
                  <a:prstGeom prst="straightConnector1">
                    <a:avLst/>
                  </a:prstGeom>
                  <a:ln>
                    <a:solidFill>
                      <a:srgbClr val="13C209"/>
                    </a:solidFill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Arrow Connector 50">
                    <a:extLst>
                      <a:ext uri="{FF2B5EF4-FFF2-40B4-BE49-F238E27FC236}">
                        <a16:creationId xmlns:a16="http://schemas.microsoft.com/office/drawing/2014/main" id="{6B0DD3B3-09E0-475E-B6A9-2E7B615167D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531300" y="2195751"/>
                    <a:ext cx="381964" cy="3593"/>
                  </a:xfrm>
                  <a:prstGeom prst="straightConnector1">
                    <a:avLst/>
                  </a:prstGeom>
                  <a:ln>
                    <a:solidFill>
                      <a:srgbClr val="13C209"/>
                    </a:solidFill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Arrow Connector 51">
                    <a:extLst>
                      <a:ext uri="{FF2B5EF4-FFF2-40B4-BE49-F238E27FC236}">
                        <a16:creationId xmlns:a16="http://schemas.microsoft.com/office/drawing/2014/main" id="{A9C9668E-BB62-43B6-9322-687BA6F37E8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7917" y="1927714"/>
                    <a:ext cx="342427" cy="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Arrow Connector 52">
                    <a:extLst>
                      <a:ext uri="{FF2B5EF4-FFF2-40B4-BE49-F238E27FC236}">
                        <a16:creationId xmlns:a16="http://schemas.microsoft.com/office/drawing/2014/main" id="{6F8A16E3-0010-44A3-BC30-7015C1CE36A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7209" y="2061797"/>
                    <a:ext cx="342427" cy="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Arrow Connector 53">
                    <a:extLst>
                      <a:ext uri="{FF2B5EF4-FFF2-40B4-BE49-F238E27FC236}">
                        <a16:creationId xmlns:a16="http://schemas.microsoft.com/office/drawing/2014/main" id="{CBE214D3-B5F2-4BC2-B0A6-AF26355DB08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6526" y="2447102"/>
                    <a:ext cx="356804" cy="1"/>
                  </a:xfrm>
                  <a:prstGeom prst="straightConnector1">
                    <a:avLst/>
                  </a:prstGeom>
                  <a:ln>
                    <a:solidFill>
                      <a:srgbClr val="13C209"/>
                    </a:solidFill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Arrow Connector 54">
                    <a:extLst>
                      <a:ext uri="{FF2B5EF4-FFF2-40B4-BE49-F238E27FC236}">
                        <a16:creationId xmlns:a16="http://schemas.microsoft.com/office/drawing/2014/main" id="{CB009115-51BF-4D5A-86D5-DBC49D1D63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892" y="1679838"/>
                    <a:ext cx="550898" cy="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6" name="Straight Arrow Connector 55">
                    <a:extLst>
                      <a:ext uri="{FF2B5EF4-FFF2-40B4-BE49-F238E27FC236}">
                        <a16:creationId xmlns:a16="http://schemas.microsoft.com/office/drawing/2014/main" id="{16FB3B8F-90A2-49FB-BB53-DB1B8CA9AA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485" y="1546847"/>
                    <a:ext cx="507766" cy="3595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7" name="Straight Arrow Connector 56">
                    <a:extLst>
                      <a:ext uri="{FF2B5EF4-FFF2-40B4-BE49-F238E27FC236}">
                        <a16:creationId xmlns:a16="http://schemas.microsoft.com/office/drawing/2014/main" id="{32B9EC0B-9B8B-4EFC-AC47-68F72E632A3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891" y="1414040"/>
                    <a:ext cx="514954" cy="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8" name="Straight Arrow Connector 57">
                    <a:extLst>
                      <a:ext uri="{FF2B5EF4-FFF2-40B4-BE49-F238E27FC236}">
                        <a16:creationId xmlns:a16="http://schemas.microsoft.com/office/drawing/2014/main" id="{5ADFD0CC-6F7D-4964-8F95-DF73FB086D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58863" y="2703153"/>
                    <a:ext cx="962" cy="226444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" name="Straight Arrow Connector 58">
                    <a:extLst>
                      <a:ext uri="{FF2B5EF4-FFF2-40B4-BE49-F238E27FC236}">
                        <a16:creationId xmlns:a16="http://schemas.microsoft.com/office/drawing/2014/main" id="{C66DF1FB-404A-4207-B3BD-37D244EAE10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37296" y="2840807"/>
                    <a:ext cx="962" cy="186907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0" name="Straight Arrow Connector 59">
                    <a:extLst>
                      <a:ext uri="{FF2B5EF4-FFF2-40B4-BE49-F238E27FC236}">
                        <a16:creationId xmlns:a16="http://schemas.microsoft.com/office/drawing/2014/main" id="{4154A2E2-966B-4645-8AE6-93BAB7ABA9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97758" y="2966608"/>
                    <a:ext cx="962" cy="132993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3" name="Straight Arrow Connector 62">
                    <a:extLst>
                      <a:ext uri="{FF2B5EF4-FFF2-40B4-BE49-F238E27FC236}">
                        <a16:creationId xmlns:a16="http://schemas.microsoft.com/office/drawing/2014/main" id="{2BA65E07-205F-4796-BFC1-A528B746F62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94163" y="2319626"/>
                    <a:ext cx="962" cy="132993"/>
                  </a:xfrm>
                  <a:prstGeom prst="straightConnector1">
                    <a:avLst/>
                  </a:prstGeom>
                  <a:ln w="9525">
                    <a:solidFill>
                      <a:srgbClr val="13C20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4" name="Straight Arrow Connector 63">
                    <a:extLst>
                      <a:ext uri="{FF2B5EF4-FFF2-40B4-BE49-F238E27FC236}">
                        <a16:creationId xmlns:a16="http://schemas.microsoft.com/office/drawing/2014/main" id="{3F091CD8-BED5-4F86-9605-59447118192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79785" y="1931437"/>
                    <a:ext cx="962" cy="132993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5" name="Straight Arrow Connector 64">
                    <a:extLst>
                      <a:ext uri="{FF2B5EF4-FFF2-40B4-BE49-F238E27FC236}">
                        <a16:creationId xmlns:a16="http://schemas.microsoft.com/office/drawing/2014/main" id="{ACEAF22A-FD47-4A2A-9EE9-8CFBC9BB24A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14140" y="1806103"/>
                    <a:ext cx="426" cy="187475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7" name="Straight Arrow Connector 66">
                    <a:extLst>
                      <a:ext uri="{FF2B5EF4-FFF2-40B4-BE49-F238E27FC236}">
                        <a16:creationId xmlns:a16="http://schemas.microsoft.com/office/drawing/2014/main" id="{A07F24CD-EEB8-49B4-B388-4620592519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84662" y="1679832"/>
                    <a:ext cx="961" cy="222851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8" name="Straight Arrow Connector 67">
                    <a:extLst>
                      <a:ext uri="{FF2B5EF4-FFF2-40B4-BE49-F238E27FC236}">
                        <a16:creationId xmlns:a16="http://schemas.microsoft.com/office/drawing/2014/main" id="{C93CEDC0-A910-487D-9A91-245BBA521C8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48718" y="1418157"/>
                    <a:ext cx="962" cy="132993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9" name="Straight Arrow Connector 68">
                    <a:extLst>
                      <a:ext uri="{FF2B5EF4-FFF2-40B4-BE49-F238E27FC236}">
                        <a16:creationId xmlns:a16="http://schemas.microsoft.com/office/drawing/2014/main" id="{3B3CC5A2-5DE4-4645-930B-F391B07BE7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16689" y="1898837"/>
                    <a:ext cx="167971" cy="3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0" name="Straight Arrow Connector 69">
                    <a:extLst>
                      <a:ext uri="{FF2B5EF4-FFF2-40B4-BE49-F238E27FC236}">
                        <a16:creationId xmlns:a16="http://schemas.microsoft.com/office/drawing/2014/main" id="{6A82B20D-8E63-4A3E-9DFF-CA88F84CD8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80293" y="1485737"/>
                    <a:ext cx="1889" cy="305647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1" name="Straight Arrow Connector 70">
                    <a:extLst>
                      <a:ext uri="{FF2B5EF4-FFF2-40B4-BE49-F238E27FC236}">
                        <a16:creationId xmlns:a16="http://schemas.microsoft.com/office/drawing/2014/main" id="{A823293C-F006-4869-8106-7157F2AFC6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603208" y="3584832"/>
                    <a:ext cx="167971" cy="3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3" name="Straight Arrow Connector 72">
                    <a:extLst>
                      <a:ext uri="{FF2B5EF4-FFF2-40B4-BE49-F238E27FC236}">
                        <a16:creationId xmlns:a16="http://schemas.microsoft.com/office/drawing/2014/main" id="{E49F6D32-217B-4DEB-9357-2D6F442B7A2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41536" y="4094691"/>
                    <a:ext cx="317" cy="572041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5" name="Straight Arrow Connector 74">
                    <a:extLst>
                      <a:ext uri="{FF2B5EF4-FFF2-40B4-BE49-F238E27FC236}">
                        <a16:creationId xmlns:a16="http://schemas.microsoft.com/office/drawing/2014/main" id="{D19BC626-2B87-49AC-BB0B-F602BA5CEA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26511" y="4512176"/>
                    <a:ext cx="963" cy="301925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6" name="Straight Arrow Connector 75">
                    <a:extLst>
                      <a:ext uri="{FF2B5EF4-FFF2-40B4-BE49-F238E27FC236}">
                        <a16:creationId xmlns:a16="http://schemas.microsoft.com/office/drawing/2014/main" id="{E2EAED95-B120-41EB-9EF5-398C25FA8A7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12134" y="4645166"/>
                    <a:ext cx="962" cy="330680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7" name="Straight Arrow Connector 76">
                    <a:extLst>
                      <a:ext uri="{FF2B5EF4-FFF2-40B4-BE49-F238E27FC236}">
                        <a16:creationId xmlns:a16="http://schemas.microsoft.com/office/drawing/2014/main" id="{AD548969-5DA3-4A25-BD84-9C9A16FC92A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895126" y="4839261"/>
                    <a:ext cx="2632" cy="445699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79" name="Straight Arrow Connector 78">
                    <a:extLst>
                      <a:ext uri="{FF2B5EF4-FFF2-40B4-BE49-F238E27FC236}">
                        <a16:creationId xmlns:a16="http://schemas.microsoft.com/office/drawing/2014/main" id="{898FFD88-1F74-4C9F-8807-876762CD434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1131" y="4647501"/>
                    <a:ext cx="381964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0" name="Straight Arrow Connector 79">
                    <a:extLst>
                      <a:ext uri="{FF2B5EF4-FFF2-40B4-BE49-F238E27FC236}">
                        <a16:creationId xmlns:a16="http://schemas.microsoft.com/office/drawing/2014/main" id="{CE0420BE-8BBC-4B5B-9BE0-E7CC1FF5E2F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9864" y="4769296"/>
                    <a:ext cx="342427" cy="3595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1" name="Straight Arrow Connector 80">
                    <a:extLst>
                      <a:ext uri="{FF2B5EF4-FFF2-40B4-BE49-F238E27FC236}">
                        <a16:creationId xmlns:a16="http://schemas.microsoft.com/office/drawing/2014/main" id="{D73CB82B-74C4-46B9-A3E3-75D0A39774B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308" y="4902036"/>
                    <a:ext cx="349616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2" name="Straight Arrow Connector 81">
                    <a:extLst>
                      <a:ext uri="{FF2B5EF4-FFF2-40B4-BE49-F238E27FC236}">
                        <a16:creationId xmlns:a16="http://schemas.microsoft.com/office/drawing/2014/main" id="{5571B752-D31A-46DD-B835-194C28A4336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722" y="5022571"/>
                    <a:ext cx="363993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3" name="Straight Arrow Connector 82">
                    <a:extLst>
                      <a:ext uri="{FF2B5EF4-FFF2-40B4-BE49-F238E27FC236}">
                        <a16:creationId xmlns:a16="http://schemas.microsoft.com/office/drawing/2014/main" id="{EAB82BF8-5158-4B9D-BE7F-B55DE56CAA0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9950" y="5151966"/>
                    <a:ext cx="353211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4" name="Straight Arrow Connector 83">
                    <a:extLst>
                      <a:ext uri="{FF2B5EF4-FFF2-40B4-BE49-F238E27FC236}">
                        <a16:creationId xmlns:a16="http://schemas.microsoft.com/office/drawing/2014/main" id="{FDD9F7E7-7416-4B7D-85E0-3C1CCA23F2D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9949" y="5280887"/>
                    <a:ext cx="353211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5" name="Straight Arrow Connector 84">
                    <a:extLst>
                      <a:ext uri="{FF2B5EF4-FFF2-40B4-BE49-F238E27FC236}">
                        <a16:creationId xmlns:a16="http://schemas.microsoft.com/office/drawing/2014/main" id="{F93FEF01-DAA1-4E98-8B43-1E49AFD619E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6712" y="5414826"/>
                    <a:ext cx="486201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Arrow Connector 85">
                    <a:extLst>
                      <a:ext uri="{FF2B5EF4-FFF2-40B4-BE49-F238E27FC236}">
                        <a16:creationId xmlns:a16="http://schemas.microsoft.com/office/drawing/2014/main" id="{08CDD739-A8F3-4304-84A0-D160580F3B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40391" y="5549816"/>
                    <a:ext cx="486201" cy="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>
                    <a:extLst>
                      <a:ext uri="{FF2B5EF4-FFF2-40B4-BE49-F238E27FC236}">
                        <a16:creationId xmlns:a16="http://schemas.microsoft.com/office/drawing/2014/main" id="{026AD405-E7DF-40F1-BDA2-0E9AA359BCF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482089" y="5795354"/>
                    <a:ext cx="962" cy="136586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Arrow Connector 88">
                    <a:extLst>
                      <a:ext uri="{FF2B5EF4-FFF2-40B4-BE49-F238E27FC236}">
                        <a16:creationId xmlns:a16="http://schemas.microsoft.com/office/drawing/2014/main" id="{63529E0F-B694-489A-A734-5E7482BBE41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1123" y="5667236"/>
                    <a:ext cx="1909559" cy="1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Arrow Connector 89">
                    <a:extLst>
                      <a:ext uri="{FF2B5EF4-FFF2-40B4-BE49-F238E27FC236}">
                        <a16:creationId xmlns:a16="http://schemas.microsoft.com/office/drawing/2014/main" id="{3B8B4767-11FF-4B3B-99BE-A8706857EC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716" y="5797383"/>
                    <a:ext cx="949871" cy="1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>
                    <a:extLst>
                      <a:ext uri="{FF2B5EF4-FFF2-40B4-BE49-F238E27FC236}">
                        <a16:creationId xmlns:a16="http://schemas.microsoft.com/office/drawing/2014/main" id="{19B8F49A-6338-4479-8CD2-4ACB3B1AB77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8309" y="6054141"/>
                    <a:ext cx="1485427" cy="3595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3" name="Straight Arrow Connector 92">
                    <a:extLst>
                      <a:ext uri="{FF2B5EF4-FFF2-40B4-BE49-F238E27FC236}">
                        <a16:creationId xmlns:a16="http://schemas.microsoft.com/office/drawing/2014/main" id="{B05CE1AE-C439-4382-AD13-6B83BBC7F5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56633" y="6309340"/>
                    <a:ext cx="1065707" cy="0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4" name="Straight Arrow Connector 93">
                    <a:extLst>
                      <a:ext uri="{FF2B5EF4-FFF2-40B4-BE49-F238E27FC236}">
                        <a16:creationId xmlns:a16="http://schemas.microsoft.com/office/drawing/2014/main" id="{797AEE1F-A9DC-499C-94DE-C8191EA474B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715" y="6172968"/>
                    <a:ext cx="425098" cy="1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5" name="Straight Arrow Connector 94">
                    <a:extLst>
                      <a:ext uri="{FF2B5EF4-FFF2-40B4-BE49-F238E27FC236}">
                        <a16:creationId xmlns:a16="http://schemas.microsoft.com/office/drawing/2014/main" id="{5E993F8D-59D1-4829-BC9D-9AD8E3D8007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44102" y="5928342"/>
                    <a:ext cx="946275" cy="1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6" name="Straight Arrow Connector 95">
                    <a:extLst>
                      <a:ext uri="{FF2B5EF4-FFF2-40B4-BE49-F238E27FC236}">
                        <a16:creationId xmlns:a16="http://schemas.microsoft.com/office/drawing/2014/main" id="{340324C9-DB2A-40E6-B1B9-F7B82EAB38D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26378" y="6054146"/>
                    <a:ext cx="962" cy="255199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7" name="Straight Arrow Connector 96">
                    <a:extLst>
                      <a:ext uri="{FF2B5EF4-FFF2-40B4-BE49-F238E27FC236}">
                        <a16:creationId xmlns:a16="http://schemas.microsoft.com/office/drawing/2014/main" id="{D043B8A7-3A5E-4331-94BD-54EAA8C915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21853" y="6328057"/>
                    <a:ext cx="407126" cy="1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8" name="Straight Arrow Connector 97">
                    <a:extLst>
                      <a:ext uri="{FF2B5EF4-FFF2-40B4-BE49-F238E27FC236}">
                        <a16:creationId xmlns:a16="http://schemas.microsoft.com/office/drawing/2014/main" id="{033D48E2-6F0F-47D6-906F-674EF7621E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4713" y="6447957"/>
                    <a:ext cx="363995" cy="1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9" name="Straight Arrow Connector 98">
                    <a:extLst>
                      <a:ext uri="{FF2B5EF4-FFF2-40B4-BE49-F238E27FC236}">
                        <a16:creationId xmlns:a16="http://schemas.microsoft.com/office/drawing/2014/main" id="{3F4445F4-7888-4C0F-B1B5-F26AACD59D4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1118" y="6571724"/>
                    <a:ext cx="356806" cy="1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0" name="Straight Arrow Connector 99">
                    <a:extLst>
                      <a:ext uri="{FF2B5EF4-FFF2-40B4-BE49-F238E27FC236}">
                        <a16:creationId xmlns:a16="http://schemas.microsoft.com/office/drawing/2014/main" id="{1B2747E1-000F-430B-8878-1AE65E0BD29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532753" y="6697526"/>
                    <a:ext cx="356806" cy="1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1" name="Straight Arrow Connector 100">
                    <a:extLst>
                      <a:ext uri="{FF2B5EF4-FFF2-40B4-BE49-F238E27FC236}">
                        <a16:creationId xmlns:a16="http://schemas.microsoft.com/office/drawing/2014/main" id="{D110DC0D-2526-476C-9CCE-1EC6EFB1E9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57341" y="6175467"/>
                    <a:ext cx="0" cy="259672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2" name="Straight Arrow Connector 101">
                    <a:extLst>
                      <a:ext uri="{FF2B5EF4-FFF2-40B4-BE49-F238E27FC236}">
                        <a16:creationId xmlns:a16="http://schemas.microsoft.com/office/drawing/2014/main" id="{AA3E04B1-9AC4-4B80-8A6E-7F66BE3DF67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28781" y="6328235"/>
                    <a:ext cx="2285" cy="207554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3" name="Straight Arrow Connector 102">
                    <a:extLst>
                      <a:ext uri="{FF2B5EF4-FFF2-40B4-BE49-F238E27FC236}">
                        <a16:creationId xmlns:a16="http://schemas.microsoft.com/office/drawing/2014/main" id="{05488315-35F6-4CE2-917A-D95A2DC5570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97754" y="6445927"/>
                    <a:ext cx="962" cy="179720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4" name="Straight Arrow Connector 103">
                    <a:extLst>
                      <a:ext uri="{FF2B5EF4-FFF2-40B4-BE49-F238E27FC236}">
                        <a16:creationId xmlns:a16="http://schemas.microsoft.com/office/drawing/2014/main" id="{B0608C78-5330-483F-84B6-DAF17543161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90564" y="6568135"/>
                    <a:ext cx="962" cy="132994"/>
                  </a:xfrm>
                  <a:prstGeom prst="straightConnector1">
                    <a:avLst/>
                  </a:prstGeom>
                  <a:ln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Straight Arrow Connector 104">
                    <a:extLst>
                      <a:ext uri="{FF2B5EF4-FFF2-40B4-BE49-F238E27FC236}">
                        <a16:creationId xmlns:a16="http://schemas.microsoft.com/office/drawing/2014/main" id="{575B663E-CA1B-4F5E-AD24-2E461AC3AD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898711" y="6533862"/>
                    <a:ext cx="34983" cy="4"/>
                  </a:xfrm>
                  <a:prstGeom prst="straightConnector1">
                    <a:avLst/>
                  </a:prstGeom>
                  <a:ln/>
                </p:spPr>
                <p:style>
                  <a:lnRef idx="1">
                    <a:schemeClr val="accent4"/>
                  </a:lnRef>
                  <a:fillRef idx="0">
                    <a:schemeClr val="accent4"/>
                  </a:fillRef>
                  <a:effectRef idx="0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8" name="Straight Arrow Connector 107">
                    <a:extLst>
                      <a:ext uri="{FF2B5EF4-FFF2-40B4-BE49-F238E27FC236}">
                        <a16:creationId xmlns:a16="http://schemas.microsoft.com/office/drawing/2014/main" id="{72EE741E-76DB-4C52-857F-D47D40E7754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047978" y="4689852"/>
                    <a:ext cx="18704" cy="0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9" name="Straight Arrow Connector 108">
                    <a:extLst>
                      <a:ext uri="{FF2B5EF4-FFF2-40B4-BE49-F238E27FC236}">
                        <a16:creationId xmlns:a16="http://schemas.microsoft.com/office/drawing/2014/main" id="{CD1B6D8A-EE64-4719-B413-75197B48285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069602" y="4145298"/>
                    <a:ext cx="34983" cy="4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0" name="Straight Arrow Connector 109">
                    <a:extLst>
                      <a:ext uri="{FF2B5EF4-FFF2-40B4-BE49-F238E27FC236}">
                        <a16:creationId xmlns:a16="http://schemas.microsoft.com/office/drawing/2014/main" id="{3FE777A6-81C6-47FB-B3BF-B27992E9ACF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64417" y="4084444"/>
                    <a:ext cx="26785" cy="2172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1" name="Straight Arrow Connector 110">
                    <a:extLst>
                      <a:ext uri="{FF2B5EF4-FFF2-40B4-BE49-F238E27FC236}">
                        <a16:creationId xmlns:a16="http://schemas.microsoft.com/office/drawing/2014/main" id="{82D104FB-18A5-42A8-BC98-9F877BC3737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915045" y="4099186"/>
                    <a:ext cx="26649" cy="94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2" name="Straight Arrow Connector 111">
                    <a:extLst>
                      <a:ext uri="{FF2B5EF4-FFF2-40B4-BE49-F238E27FC236}">
                        <a16:creationId xmlns:a16="http://schemas.microsoft.com/office/drawing/2014/main" id="{70EE836E-F3D2-4867-9B9B-6043255EFC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41230" y="4303812"/>
                    <a:ext cx="24811" cy="1242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3" name="Straight Arrow Connector 112">
                    <a:extLst>
                      <a:ext uri="{FF2B5EF4-FFF2-40B4-BE49-F238E27FC236}">
                        <a16:creationId xmlns:a16="http://schemas.microsoft.com/office/drawing/2014/main" id="{E96464C6-B1FF-41EA-98BE-679109F57B1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15728" y="4810499"/>
                    <a:ext cx="14369" cy="3273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7" name="Straight Arrow Connector 106">
                    <a:extLst>
                      <a:ext uri="{FF2B5EF4-FFF2-40B4-BE49-F238E27FC236}">
                        <a16:creationId xmlns:a16="http://schemas.microsoft.com/office/drawing/2014/main" id="{754ABAF8-D3EE-433D-980E-4A42315A81E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769584" y="3395896"/>
                    <a:ext cx="875223" cy="6351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4" name="Straight Arrow Connector 113">
                    <a:extLst>
                      <a:ext uri="{FF2B5EF4-FFF2-40B4-BE49-F238E27FC236}">
                        <a16:creationId xmlns:a16="http://schemas.microsoft.com/office/drawing/2014/main" id="{0C5B5FAD-13C5-4C00-BA31-A9BA4FBE65E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91325" y="3682998"/>
                    <a:ext cx="0" cy="93980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7" name="Straight Arrow Connector 116">
                    <a:extLst>
                      <a:ext uri="{FF2B5EF4-FFF2-40B4-BE49-F238E27FC236}">
                        <a16:creationId xmlns:a16="http://schemas.microsoft.com/office/drawing/2014/main" id="{08DBAFD0-B726-4125-A25C-63BFE374A1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650801" y="3395360"/>
                    <a:ext cx="0" cy="1229224"/>
                  </a:xfrm>
                  <a:prstGeom prst="straightConnector1">
                    <a:avLst/>
                  </a:prstGeom>
                  <a:ln>
                    <a:solidFill>
                      <a:srgbClr val="AF2BC7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8" name="Straight Arrow Connector 117">
                    <a:extLst>
                      <a:ext uri="{FF2B5EF4-FFF2-40B4-BE49-F238E27FC236}">
                        <a16:creationId xmlns:a16="http://schemas.microsoft.com/office/drawing/2014/main" id="{BACC1ED0-1AA7-4166-A868-F8C774742E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9306" y="1295004"/>
                    <a:ext cx="3471" cy="340386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9" name="Straight Arrow Connector 118">
                    <a:extLst>
                      <a:ext uri="{FF2B5EF4-FFF2-40B4-BE49-F238E27FC236}">
                        <a16:creationId xmlns:a16="http://schemas.microsoft.com/office/drawing/2014/main" id="{BD9108AF-4210-45DD-B6FD-B7DB661F0E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128292" y="2701923"/>
                    <a:ext cx="665763" cy="0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0" name="Straight Arrow Connector 119">
                    <a:extLst>
                      <a:ext uri="{FF2B5EF4-FFF2-40B4-BE49-F238E27FC236}">
                        <a16:creationId xmlns:a16="http://schemas.microsoft.com/office/drawing/2014/main" id="{9710B27B-5C6C-48C2-B5D3-999293F54E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84291" y="1633465"/>
                    <a:ext cx="196377" cy="1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2" name="Straight Arrow Connector 121">
                    <a:extLst>
                      <a:ext uri="{FF2B5EF4-FFF2-40B4-BE49-F238E27FC236}">
                        <a16:creationId xmlns:a16="http://schemas.microsoft.com/office/drawing/2014/main" id="{A9E29A9B-B056-4E6C-B3CA-65BEBCA6416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38395" y="3003480"/>
                    <a:ext cx="297977" cy="1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3" name="Straight Arrow Connector 122">
                    <a:extLst>
                      <a:ext uri="{FF2B5EF4-FFF2-40B4-BE49-F238E27FC236}">
                        <a16:creationId xmlns:a16="http://schemas.microsoft.com/office/drawing/2014/main" id="{EC491188-7F5C-4F17-90F7-61AB0D5C245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911368" y="2196675"/>
                    <a:ext cx="1446" cy="190645"/>
                  </a:xfrm>
                  <a:prstGeom prst="straightConnector1">
                    <a:avLst/>
                  </a:prstGeom>
                  <a:ln>
                    <a:solidFill>
                      <a:srgbClr val="13C209"/>
                    </a:solidFill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4" name="Straight Arrow Connector 123">
                    <a:extLst>
                      <a:ext uri="{FF2B5EF4-FFF2-40B4-BE49-F238E27FC236}">
                        <a16:creationId xmlns:a16="http://schemas.microsoft.com/office/drawing/2014/main" id="{C798D492-7BE6-4F84-BC54-621F554A12C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5040209" y="3916869"/>
                    <a:ext cx="4433" cy="1563179"/>
                  </a:xfrm>
                  <a:prstGeom prst="straightConnector1">
                    <a:avLst/>
                  </a:prstGeom>
                  <a:ln>
                    <a:solidFill>
                      <a:srgbClr val="911AB6"/>
                    </a:solidFill>
                  </a:ln>
                </p:spPr>
                <p:style>
                  <a:lnRef idx="2">
                    <a:schemeClr val="accent5"/>
                  </a:lnRef>
                  <a:fillRef idx="0">
                    <a:schemeClr val="accent5"/>
                  </a:fillRef>
                  <a:effectRef idx="1">
                    <a:schemeClr val="accent5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5" name="Straight Arrow Connector 124">
                    <a:extLst>
                      <a:ext uri="{FF2B5EF4-FFF2-40B4-BE49-F238E27FC236}">
                        <a16:creationId xmlns:a16="http://schemas.microsoft.com/office/drawing/2014/main" id="{892B77FE-B098-4CAB-A328-12B75FE06C9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89011" y="3915031"/>
                    <a:ext cx="49359" cy="4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6" name="Straight Arrow Connector 125">
                    <a:extLst>
                      <a:ext uri="{FF2B5EF4-FFF2-40B4-BE49-F238E27FC236}">
                        <a16:creationId xmlns:a16="http://schemas.microsoft.com/office/drawing/2014/main" id="{2A9441FD-ACE0-40FF-AF1A-021BF857B50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485256" y="5863641"/>
                    <a:ext cx="799148" cy="837"/>
                  </a:xfrm>
                  <a:prstGeom prst="straightConnector1">
                    <a:avLst/>
                  </a:prstGeom>
                  <a:ln w="9525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7" name="Straight Arrow Connector 126">
                    <a:extLst>
                      <a:ext uri="{FF2B5EF4-FFF2-40B4-BE49-F238E27FC236}">
                        <a16:creationId xmlns:a16="http://schemas.microsoft.com/office/drawing/2014/main" id="{840DF8A0-441D-4842-8E91-D34F3A509A4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39128" y="5669552"/>
                    <a:ext cx="124" cy="351287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8" name="Straight Arrow Connector 127">
                    <a:extLst>
                      <a:ext uri="{FF2B5EF4-FFF2-40B4-BE49-F238E27FC236}">
                        <a16:creationId xmlns:a16="http://schemas.microsoft.com/office/drawing/2014/main" id="{D3DA0584-9195-4977-9B77-0E348961CA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277746" y="5863646"/>
                    <a:ext cx="3470" cy="315943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29" name="Straight Arrow Connector 128">
                    <a:extLst>
                      <a:ext uri="{FF2B5EF4-FFF2-40B4-BE49-F238E27FC236}">
                        <a16:creationId xmlns:a16="http://schemas.microsoft.com/office/drawing/2014/main" id="{481126EA-EBC1-4EF9-BED0-8B721E6C7CA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23790" y="6175996"/>
                    <a:ext cx="255915" cy="2575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0" name="Straight Arrow Connector 129">
                    <a:extLst>
                      <a:ext uri="{FF2B5EF4-FFF2-40B4-BE49-F238E27FC236}">
                        <a16:creationId xmlns:a16="http://schemas.microsoft.com/office/drawing/2014/main" id="{A87BA45B-B934-4BF4-B141-B78A5C1810A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442443" y="5843521"/>
                    <a:ext cx="208569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1" name="Straight Arrow Connector 130">
                    <a:extLst>
                      <a:ext uri="{FF2B5EF4-FFF2-40B4-BE49-F238E27FC236}">
                        <a16:creationId xmlns:a16="http://schemas.microsoft.com/office/drawing/2014/main" id="{42F00464-31B8-407D-81B5-45188B1045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281041" y="6015442"/>
                    <a:ext cx="155455" cy="719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2" name="Straight Arrow Connector 131">
                    <a:extLst>
                      <a:ext uri="{FF2B5EF4-FFF2-40B4-BE49-F238E27FC236}">
                        <a16:creationId xmlns:a16="http://schemas.microsoft.com/office/drawing/2014/main" id="{43809005-2903-4225-A539-72DE5637AF5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650512" y="4617128"/>
                    <a:ext cx="139856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3" name="Straight Arrow Connector 132">
                    <a:extLst>
                      <a:ext uri="{FF2B5EF4-FFF2-40B4-BE49-F238E27FC236}">
                        <a16:creationId xmlns:a16="http://schemas.microsoft.com/office/drawing/2014/main" id="{3D77A4E9-008F-4637-B9CA-311905FBD9C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01466" y="3026514"/>
                    <a:ext cx="38577" cy="4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4" name="Straight Arrow Connector 133">
                    <a:extLst>
                      <a:ext uri="{FF2B5EF4-FFF2-40B4-BE49-F238E27FC236}">
                        <a16:creationId xmlns:a16="http://schemas.microsoft.com/office/drawing/2014/main" id="{AFB3B795-1F59-429C-99B0-FCF97CEED08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879659" y="1991689"/>
                    <a:ext cx="34983" cy="4"/>
                  </a:xfrm>
                  <a:prstGeom prst="straightConnector1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2"/>
                  </a:lnRef>
                  <a:fillRef idx="0">
                    <a:schemeClr val="accent2"/>
                  </a:fillRef>
                  <a:effectRef idx="1">
                    <a:schemeClr val="accent2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5" name="Straight Arrow Connector 134">
                    <a:extLst>
                      <a:ext uri="{FF2B5EF4-FFF2-40B4-BE49-F238E27FC236}">
                        <a16:creationId xmlns:a16="http://schemas.microsoft.com/office/drawing/2014/main" id="{40B7DB4C-31AA-43E0-BE4E-B4BB57AE37C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881898" y="4769410"/>
                    <a:ext cx="962" cy="136586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7" name="Straight Arrow Connector 136">
                    <a:extLst>
                      <a:ext uri="{FF2B5EF4-FFF2-40B4-BE49-F238E27FC236}">
                        <a16:creationId xmlns:a16="http://schemas.microsoft.com/office/drawing/2014/main" id="{6BC30C24-1809-488B-84AC-30C50BB33C6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894036" y="2381799"/>
                    <a:ext cx="17012" cy="3598"/>
                  </a:xfrm>
                  <a:prstGeom prst="straightConnector1">
                    <a:avLst/>
                  </a:prstGeom>
                  <a:ln w="9525">
                    <a:solidFill>
                      <a:srgbClr val="13C209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8" name="Straight Arrow Connector 137">
                    <a:extLst>
                      <a:ext uri="{FF2B5EF4-FFF2-40B4-BE49-F238E27FC236}">
                        <a16:creationId xmlns:a16="http://schemas.microsoft.com/office/drawing/2014/main" id="{499BB22D-3834-402D-A350-958E003ABF3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4937145" y="2929687"/>
                    <a:ext cx="21831" cy="1297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39" name="Straight Arrow Connector 138">
                    <a:extLst>
                      <a:ext uri="{FF2B5EF4-FFF2-40B4-BE49-F238E27FC236}">
                        <a16:creationId xmlns:a16="http://schemas.microsoft.com/office/drawing/2014/main" id="{17291C2F-8B1E-4B1D-8BAD-164242BCF0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929097" y="4663131"/>
                    <a:ext cx="9823" cy="3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1" name="Straight Arrow Connector 140">
                    <a:extLst>
                      <a:ext uri="{FF2B5EF4-FFF2-40B4-BE49-F238E27FC236}">
                        <a16:creationId xmlns:a16="http://schemas.microsoft.com/office/drawing/2014/main" id="{CA3E200C-509A-4D17-BD27-C51E4D9C7B3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287669" y="6988668"/>
                    <a:ext cx="20606" cy="3597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2" name="Straight Arrow Connector 141">
                    <a:extLst>
                      <a:ext uri="{FF2B5EF4-FFF2-40B4-BE49-F238E27FC236}">
                        <a16:creationId xmlns:a16="http://schemas.microsoft.com/office/drawing/2014/main" id="{8A5A7D1F-1F3D-4C92-A7ED-4B56E0B513E9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884981" y="4839121"/>
                    <a:ext cx="17046" cy="0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3" name="Straight Arrow Connector 142">
                    <a:extLst>
                      <a:ext uri="{FF2B5EF4-FFF2-40B4-BE49-F238E27FC236}">
                        <a16:creationId xmlns:a16="http://schemas.microsoft.com/office/drawing/2014/main" id="{DBC725EC-CFC2-4846-B805-C55C658B257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5024811" y="5476791"/>
                    <a:ext cx="18267" cy="0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4" name="Straight Arrow Connector 143">
                    <a:extLst>
                      <a:ext uri="{FF2B5EF4-FFF2-40B4-BE49-F238E27FC236}">
                        <a16:creationId xmlns:a16="http://schemas.microsoft.com/office/drawing/2014/main" id="{E2E46DFC-4DA0-45E3-AA62-47A5ACD43C4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85236" y="3681159"/>
                    <a:ext cx="61339" cy="0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" name="TextBox 1">
                    <a:extLst>
                      <a:ext uri="{FF2B5EF4-FFF2-40B4-BE49-F238E27FC236}">
                        <a16:creationId xmlns:a16="http://schemas.microsoft.com/office/drawing/2014/main" id="{7496FAFA-47B4-4949-9D34-91644670AC29}"/>
                      </a:ext>
                    </a:extLst>
                  </p:cNvPr>
                  <p:cNvSpPr txBox="1"/>
                  <p:nvPr/>
                </p:nvSpPr>
                <p:spPr>
                  <a:xfrm>
                    <a:off x="3338124" y="1181100"/>
                    <a:ext cx="1206500" cy="5679099"/>
                  </a:xfrm>
                  <a:prstGeom prst="rect">
                    <a:avLst/>
                  </a:prstGeom>
                  <a:ln>
                    <a:noFill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  <a:prstTxWarp prst="textNoShape">
                      <a:avLst/>
                    </a:prstTxWarp>
                    <a:spAutoFit/>
                  </a:bodyPr>
                  <a:lstStyle/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ON6-C-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BC5-V-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QC2-C- P2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BC3-V-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AB11-C- 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BC1.ss2-V-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BC4-V-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CH3-V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CH4-V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CH2-V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AB9-C- P5 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SK3-C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AB13-C- P5X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AB14-C- P5X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SK3-C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SK4-C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CH1-V- P1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AB12-C- P5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SK1-C- 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ON3-V-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AB3.ss3- P2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AB8- P2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BC2.ss4-V- P6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AB4.ss4-C- 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CH5-V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AB1.ss1-C-P3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MB-C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ON2.ss3-V- P5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AB10-C-P3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AB15-C- 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AB7- P5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AB6.ss1-C- P8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ON1.ss2-V-P8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AB2.ss2-C- P3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ND1- P8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NF1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NF2- P1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QC1-C- P5X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PEI-C- P5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ON7-C- P2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ND2-P8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ON4-C-P2</a:t>
                    </a:r>
                  </a:p>
                  <a:p>
                    <a:pPr>
                      <a:spcAft>
                        <a:spcPts val="70"/>
                      </a:spcAft>
                    </a:pPr>
                    <a:r>
                      <a:rPr lang="en-US" sz="850" dirty="0">
                        <a:latin typeface="Times New Roman" panose="02020603050405020304" pitchFamily="18" charset="0"/>
                        <a:cs typeface="Times New Roman" panose="02020603050405020304" pitchFamily="18" charset="0"/>
                      </a:rPr>
                      <a:t>ON5-C- P2</a:t>
                    </a:r>
                  </a:p>
                </p:txBody>
              </p:sp>
              <p:cxnSp>
                <p:nvCxnSpPr>
                  <p:cNvPr id="136" name="Straight Arrow Connector 135">
                    <a:extLst>
                      <a:ext uri="{FF2B5EF4-FFF2-40B4-BE49-F238E27FC236}">
                        <a16:creationId xmlns:a16="http://schemas.microsoft.com/office/drawing/2014/main" id="{A575897F-8C8D-4A1A-844F-6FB5F8D9711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790696" y="2704427"/>
                    <a:ext cx="0" cy="971270"/>
                  </a:xfrm>
                  <a:prstGeom prst="straightConnector1">
                    <a:avLst/>
                  </a:prstGeom>
                  <a:ln>
                    <a:solidFill>
                      <a:srgbClr val="00B0F0"/>
                    </a:solidFill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0" name="Straight Arrow Connector 139">
                    <a:extLst>
                      <a:ext uri="{FF2B5EF4-FFF2-40B4-BE49-F238E27FC236}">
                        <a16:creationId xmlns:a16="http://schemas.microsoft.com/office/drawing/2014/main" id="{622E8DAA-F194-48E1-9201-46F9AD8C979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38949" y="2282823"/>
                    <a:ext cx="0" cy="723900"/>
                  </a:xfrm>
                  <a:prstGeom prst="straightConnector1">
                    <a:avLst/>
                  </a:prstGeom>
                  <a:ln>
                    <a:solidFill>
                      <a:srgbClr val="13C209"/>
                    </a:solidFill>
                  </a:ln>
                </p:spPr>
                <p:style>
                  <a:lnRef idx="2">
                    <a:schemeClr val="accent6"/>
                  </a:lnRef>
                  <a:fillRef idx="0">
                    <a:schemeClr val="accent6"/>
                  </a:fillRef>
                  <a:effectRef idx="1">
                    <a:schemeClr val="accent6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6" name="Straight Arrow Connector 145">
                    <a:extLst>
                      <a:ext uri="{FF2B5EF4-FFF2-40B4-BE49-F238E27FC236}">
                        <a16:creationId xmlns:a16="http://schemas.microsoft.com/office/drawing/2014/main" id="{995B8927-BC41-4184-9F4A-A527545EAC2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6649291" y="4624357"/>
                    <a:ext cx="0" cy="1216749"/>
                  </a:xfrm>
                  <a:prstGeom prst="straightConnector1">
                    <a:avLst/>
                  </a:prstGeom>
                  <a:ln w="9525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47" name="Straight Arrow Connector 146">
                    <a:extLst>
                      <a:ext uri="{FF2B5EF4-FFF2-40B4-BE49-F238E27FC236}">
                        <a16:creationId xmlns:a16="http://schemas.microsoft.com/office/drawing/2014/main" id="{70EE836E-F3D2-4867-9B9B-6043255EFC12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>
                    <a:off x="4894874" y="4973129"/>
                    <a:ext cx="20606" cy="3597"/>
                  </a:xfrm>
                  <a:prstGeom prst="straightConnector1">
                    <a:avLst/>
                  </a:prstGeom>
                  <a:ln w="9525">
                    <a:solidFill>
                      <a:srgbClr val="911AB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56" name="Straight Arrow Connector 155">
                  <a:extLst>
                    <a:ext uri="{FF2B5EF4-FFF2-40B4-BE49-F238E27FC236}">
                      <a16:creationId xmlns:a16="http://schemas.microsoft.com/office/drawing/2014/main" id="{575B663E-CA1B-4F5E-AD24-2E461AC3AD1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>
                  <a:off x="5453240" y="6280564"/>
                  <a:ext cx="38170" cy="1079"/>
                </a:xfrm>
                <a:prstGeom prst="straightConnector1">
                  <a:avLst/>
                </a:prstGeom>
                <a:ln/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Straight Arrow Connector 160">
                  <a:extLst>
                    <a:ext uri="{FF2B5EF4-FFF2-40B4-BE49-F238E27FC236}">
                      <a16:creationId xmlns:a16="http://schemas.microsoft.com/office/drawing/2014/main" id="{40B7DB4C-31AA-43E0-BE4E-B4BB57AE37C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82606" y="5152555"/>
                  <a:ext cx="1318" cy="150450"/>
                </a:xfrm>
                <a:prstGeom prst="straightConnector1">
                  <a:avLst/>
                </a:prstGeom>
                <a:ln w="9525">
                  <a:solidFill>
                    <a:srgbClr val="911AB6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Straight Arrow Connector 190">
                  <a:extLst>
                    <a:ext uri="{FF2B5EF4-FFF2-40B4-BE49-F238E27FC236}">
                      <a16:creationId xmlns:a16="http://schemas.microsoft.com/office/drawing/2014/main" id="{72ADA727-C19A-4688-912A-760D37F786E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4929180" y="289444"/>
                  <a:ext cx="3568219" cy="6957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Straight Arrow Connector 192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25785" y="260052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Straight Arrow Connector 194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25786" y="255867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Straight Arrow Connector 195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121555" y="255564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Straight Arrow Connector 196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717324" y="253750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Straight Arrow Connector 197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308200" y="251330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Straight Arrow Connector 198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898417" y="246136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0" name="Straight Arrow Connector 199">
                  <a:extLst>
                    <a:ext uri="{FF2B5EF4-FFF2-40B4-BE49-F238E27FC236}">
                      <a16:creationId xmlns:a16="http://schemas.microsoft.com/office/drawing/2014/main" id="{C93CEDC0-A910-487D-9A91-245BBA521C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492868" y="250818"/>
                  <a:ext cx="659" cy="40534"/>
                </a:xfrm>
                <a:prstGeom prst="straightConnector1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2" name="TextBox 201"/>
              <p:cNvSpPr txBox="1"/>
              <p:nvPr/>
            </p:nvSpPr>
            <p:spPr>
              <a:xfrm>
                <a:off x="4810646" y="79174"/>
                <a:ext cx="242374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5381136" y="70875"/>
                <a:ext cx="3000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20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4" name="TextBox 203"/>
              <p:cNvSpPr txBox="1"/>
              <p:nvPr/>
            </p:nvSpPr>
            <p:spPr>
              <a:xfrm>
                <a:off x="5974832" y="62544"/>
                <a:ext cx="3000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40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5" name="TextBox 204"/>
              <p:cNvSpPr txBox="1"/>
              <p:nvPr/>
            </p:nvSpPr>
            <p:spPr>
              <a:xfrm>
                <a:off x="6568624" y="70875"/>
                <a:ext cx="3000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60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6" name="TextBox 205"/>
              <p:cNvSpPr txBox="1"/>
              <p:nvPr/>
            </p:nvSpPr>
            <p:spPr>
              <a:xfrm>
                <a:off x="7158182" y="62544"/>
                <a:ext cx="300082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80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7" name="TextBox 206"/>
              <p:cNvSpPr txBox="1"/>
              <p:nvPr/>
            </p:nvSpPr>
            <p:spPr>
              <a:xfrm>
                <a:off x="7723756" y="76048"/>
                <a:ext cx="357790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100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08" name="TextBox 207"/>
              <p:cNvSpPr txBox="1"/>
              <p:nvPr/>
            </p:nvSpPr>
            <p:spPr>
              <a:xfrm>
                <a:off x="8313314" y="76048"/>
                <a:ext cx="357790" cy="2308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CA" sz="9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120</a:t>
                </a:r>
                <a:endParaRPr lang="en-CA" sz="11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B520B2F8-77A8-8C4B-A35D-D217FED0490B}"/>
                </a:ext>
              </a:extLst>
            </p:cNvPr>
            <p:cNvSpPr txBox="1"/>
            <p:nvPr/>
          </p:nvSpPr>
          <p:spPr>
            <a:xfrm>
              <a:off x="6856628" y="321063"/>
              <a:ext cx="1175322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CA" sz="8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Origin-</a:t>
              </a:r>
              <a:r>
                <a:rPr lang="en-CA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8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Host-</a:t>
              </a:r>
              <a:r>
                <a:rPr lang="en-CA" sz="8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n-CA" sz="800" u="sng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Pathotype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1352</TotalTime>
  <Words>136</Words>
  <Application>Microsoft Macintosh PowerPoint</Application>
  <PresentationFormat>Widescreen</PresentationFormat>
  <Paragraphs>53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Afsaneh Sedaghatkish</cp:lastModifiedBy>
  <cp:revision>444</cp:revision>
  <dcterms:created xsi:type="dcterms:W3CDTF">2013-07-15T20:26:40Z</dcterms:created>
  <dcterms:modified xsi:type="dcterms:W3CDTF">2019-08-21T23:48:14Z</dcterms:modified>
</cp:coreProperties>
</file>