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3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2" autoAdjust="0"/>
    <p:restoredTop sz="99881" autoAdjust="0"/>
  </p:normalViewPr>
  <p:slideViewPr>
    <p:cSldViewPr>
      <p:cViewPr varScale="1">
        <p:scale>
          <a:sx n="82" d="100"/>
          <a:sy n="82" d="100"/>
        </p:scale>
        <p:origin x="25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5675C-331C-4E4D-A59E-D56A76F5EC54}" type="datetimeFigureOut">
              <a:rPr lang="ko-KR" altLang="en-US" smtClean="0"/>
              <a:pPr/>
              <a:t>2018-12-27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822CE-5392-4E25-953C-3829395455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996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711D8-BE04-406F-A499-5779F4E81D1B}" type="datetimeFigureOut">
              <a:rPr lang="en-US" smtClean="0"/>
              <a:pPr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40978-81FA-425B-B7DA-BABC317C3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89"/>
          <p:cNvSpPr>
            <a:spLocks noChangeArrowheads="1"/>
          </p:cNvSpPr>
          <p:nvPr/>
        </p:nvSpPr>
        <p:spPr bwMode="auto">
          <a:xfrm>
            <a:off x="770578" y="3719498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4" name="Rectangle 191"/>
          <p:cNvSpPr>
            <a:spLocks noChangeArrowheads="1"/>
          </p:cNvSpPr>
          <p:nvPr/>
        </p:nvSpPr>
        <p:spPr bwMode="auto">
          <a:xfrm>
            <a:off x="770578" y="3398558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2</a:t>
            </a:r>
            <a:endParaRPr kumimoji="1" lang="ko-KR" altLang="ko-K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5" name="Rectangle 193"/>
          <p:cNvSpPr>
            <a:spLocks noChangeArrowheads="1"/>
          </p:cNvSpPr>
          <p:nvPr/>
        </p:nvSpPr>
        <p:spPr bwMode="auto">
          <a:xfrm>
            <a:off x="770578" y="3073427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4</a:t>
            </a:r>
            <a:endParaRPr kumimoji="1" lang="ko-KR" altLang="ko-K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6" name="Rectangle 195"/>
          <p:cNvSpPr>
            <a:spLocks noChangeArrowheads="1"/>
          </p:cNvSpPr>
          <p:nvPr/>
        </p:nvSpPr>
        <p:spPr bwMode="auto">
          <a:xfrm>
            <a:off x="770578" y="2430486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8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7" name="Rectangle 46"/>
          <p:cNvSpPr>
            <a:spLocks noChangeArrowheads="1"/>
          </p:cNvSpPr>
          <p:nvPr/>
        </p:nvSpPr>
        <p:spPr bwMode="auto">
          <a:xfrm>
            <a:off x="996160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8" name="Rectangle 46"/>
          <p:cNvSpPr>
            <a:spLocks noChangeArrowheads="1"/>
          </p:cNvSpPr>
          <p:nvPr/>
        </p:nvSpPr>
        <p:spPr bwMode="auto">
          <a:xfrm>
            <a:off x="1321828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18256" y="2241895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pg/ml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426166" y="2177289"/>
            <a:ext cx="35266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IFN-</a:t>
            </a:r>
            <a:r>
              <a:rPr kumimoji="1" lang="el-GR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/>
                <a:cs typeface="Arial" pitchFamily="34" charset="0"/>
              </a:rPr>
              <a:t>γ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" name="Rectangle 46"/>
          <p:cNvSpPr>
            <a:spLocks noChangeArrowheads="1"/>
          </p:cNvSpPr>
          <p:nvPr/>
        </p:nvSpPr>
        <p:spPr bwMode="auto">
          <a:xfrm>
            <a:off x="1687832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2012020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3" name="Rectangle 46"/>
          <p:cNvSpPr>
            <a:spLocks noChangeArrowheads="1"/>
          </p:cNvSpPr>
          <p:nvPr/>
        </p:nvSpPr>
        <p:spPr bwMode="auto">
          <a:xfrm>
            <a:off x="1202385" y="4051026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4" name="Rectangle 46"/>
          <p:cNvSpPr>
            <a:spLocks noChangeArrowheads="1"/>
          </p:cNvSpPr>
          <p:nvPr/>
        </p:nvSpPr>
        <p:spPr bwMode="auto">
          <a:xfrm>
            <a:off x="1517076" y="4051026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5" name="Rectangle 259"/>
          <p:cNvSpPr>
            <a:spLocks noChangeArrowheads="1"/>
          </p:cNvSpPr>
          <p:nvPr/>
        </p:nvSpPr>
        <p:spPr bwMode="auto">
          <a:xfrm>
            <a:off x="4513042" y="3721654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" name="Rectangle 261"/>
          <p:cNvSpPr>
            <a:spLocks noChangeArrowheads="1"/>
          </p:cNvSpPr>
          <p:nvPr/>
        </p:nvSpPr>
        <p:spPr bwMode="auto">
          <a:xfrm>
            <a:off x="4513042" y="3297814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5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7" name="Rectangle 263"/>
          <p:cNvSpPr>
            <a:spLocks noChangeArrowheads="1"/>
          </p:cNvSpPr>
          <p:nvPr/>
        </p:nvSpPr>
        <p:spPr bwMode="auto">
          <a:xfrm>
            <a:off x="4463969" y="286366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10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8" name="Rectangle 265"/>
          <p:cNvSpPr>
            <a:spLocks noChangeArrowheads="1"/>
          </p:cNvSpPr>
          <p:nvPr/>
        </p:nvSpPr>
        <p:spPr bwMode="auto">
          <a:xfrm>
            <a:off x="4463969" y="2431722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15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4365104" y="2241895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(n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236792" y="2177289"/>
            <a:ext cx="25006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IL-6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" name="Rectangle 45"/>
          <p:cNvSpPr>
            <a:spLocks noChangeArrowheads="1"/>
          </p:cNvSpPr>
          <p:nvPr/>
        </p:nvSpPr>
        <p:spPr bwMode="auto">
          <a:xfrm>
            <a:off x="775723" y="6126397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2" name="Rectangle 47"/>
          <p:cNvSpPr>
            <a:spLocks noChangeArrowheads="1"/>
          </p:cNvSpPr>
          <p:nvPr/>
        </p:nvSpPr>
        <p:spPr bwMode="auto">
          <a:xfrm>
            <a:off x="726650" y="5864081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10</a:t>
            </a:r>
            <a:endParaRPr kumimoji="1" lang="ko-KR" altLang="ko-K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726650" y="561014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20</a:t>
            </a:r>
            <a:endParaRPr kumimoji="1" lang="ko-KR" altLang="ko-K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4" name="Rectangle 51"/>
          <p:cNvSpPr>
            <a:spLocks noChangeArrowheads="1"/>
          </p:cNvSpPr>
          <p:nvPr/>
        </p:nvSpPr>
        <p:spPr bwMode="auto">
          <a:xfrm>
            <a:off x="726650" y="4838591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5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618256" y="4629506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(p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6" name="Rectangle 20"/>
          <p:cNvSpPr>
            <a:spLocks noChangeArrowheads="1"/>
          </p:cNvSpPr>
          <p:nvPr/>
        </p:nvSpPr>
        <p:spPr bwMode="auto">
          <a:xfrm>
            <a:off x="1437754" y="4564899"/>
            <a:ext cx="32861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IL-10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7" name="Rectangle 101"/>
          <p:cNvSpPr>
            <a:spLocks noChangeArrowheads="1"/>
          </p:cNvSpPr>
          <p:nvPr/>
        </p:nvSpPr>
        <p:spPr bwMode="auto">
          <a:xfrm>
            <a:off x="2703697" y="3717546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8" name="Rectangle 105"/>
          <p:cNvSpPr>
            <a:spLocks noChangeArrowheads="1"/>
          </p:cNvSpPr>
          <p:nvPr/>
        </p:nvSpPr>
        <p:spPr bwMode="auto">
          <a:xfrm>
            <a:off x="2703697" y="3290833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1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9" name="Rectangle 109"/>
          <p:cNvSpPr>
            <a:spLocks noChangeArrowheads="1"/>
          </p:cNvSpPr>
          <p:nvPr/>
        </p:nvSpPr>
        <p:spPr bwMode="auto">
          <a:xfrm>
            <a:off x="2703697" y="2857090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2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0" name="Rectangle 111"/>
          <p:cNvSpPr>
            <a:spLocks noChangeArrowheads="1"/>
          </p:cNvSpPr>
          <p:nvPr/>
        </p:nvSpPr>
        <p:spPr bwMode="auto">
          <a:xfrm>
            <a:off x="2703697" y="2429042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3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1" name="Rectangle 20"/>
          <p:cNvSpPr>
            <a:spLocks noChangeArrowheads="1"/>
          </p:cNvSpPr>
          <p:nvPr/>
        </p:nvSpPr>
        <p:spPr bwMode="auto">
          <a:xfrm>
            <a:off x="2572669" y="2241895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pg/ml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2" name="Rectangle 20"/>
          <p:cNvSpPr>
            <a:spLocks noChangeArrowheads="1"/>
          </p:cNvSpPr>
          <p:nvPr/>
        </p:nvSpPr>
        <p:spPr bwMode="auto">
          <a:xfrm>
            <a:off x="3299369" y="2177289"/>
            <a:ext cx="57227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IL-12p70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3" name="Rectangle 179"/>
          <p:cNvSpPr>
            <a:spLocks noChangeArrowheads="1"/>
          </p:cNvSpPr>
          <p:nvPr/>
        </p:nvSpPr>
        <p:spPr bwMode="auto">
          <a:xfrm>
            <a:off x="4514948" y="6130286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4" name="Rectangle 181"/>
          <p:cNvSpPr>
            <a:spLocks noChangeArrowheads="1"/>
          </p:cNvSpPr>
          <p:nvPr/>
        </p:nvSpPr>
        <p:spPr bwMode="auto">
          <a:xfrm>
            <a:off x="4514948" y="5807250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2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5" name="Rectangle 183"/>
          <p:cNvSpPr>
            <a:spLocks noChangeArrowheads="1"/>
          </p:cNvSpPr>
          <p:nvPr/>
        </p:nvSpPr>
        <p:spPr bwMode="auto">
          <a:xfrm>
            <a:off x="4514948" y="5484215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4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6" name="Rectangle 185"/>
          <p:cNvSpPr>
            <a:spLocks noChangeArrowheads="1"/>
          </p:cNvSpPr>
          <p:nvPr/>
        </p:nvSpPr>
        <p:spPr bwMode="auto">
          <a:xfrm>
            <a:off x="4514948" y="5164950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6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4365104" y="4629506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(n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5161138" y="4564899"/>
            <a:ext cx="43922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MCP-1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49" name="Rectangle 255"/>
          <p:cNvSpPr>
            <a:spLocks noChangeArrowheads="1"/>
          </p:cNvSpPr>
          <p:nvPr/>
        </p:nvSpPr>
        <p:spPr bwMode="auto">
          <a:xfrm>
            <a:off x="2718103" y="6125959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0" name="Rectangle 257"/>
          <p:cNvSpPr>
            <a:spLocks noChangeArrowheads="1"/>
          </p:cNvSpPr>
          <p:nvPr/>
        </p:nvSpPr>
        <p:spPr bwMode="auto">
          <a:xfrm>
            <a:off x="2669030" y="5867531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10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1" name="Rectangle 259"/>
          <p:cNvSpPr>
            <a:spLocks noChangeArrowheads="1"/>
          </p:cNvSpPr>
          <p:nvPr/>
        </p:nvSpPr>
        <p:spPr bwMode="auto">
          <a:xfrm>
            <a:off x="2669030" y="5609103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20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2" name="Rectangle 261"/>
          <p:cNvSpPr>
            <a:spLocks noChangeArrowheads="1"/>
          </p:cNvSpPr>
          <p:nvPr/>
        </p:nvSpPr>
        <p:spPr bwMode="auto">
          <a:xfrm>
            <a:off x="2669030" y="5350675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30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3" name="Rectangle 263"/>
          <p:cNvSpPr>
            <a:spLocks noChangeArrowheads="1"/>
          </p:cNvSpPr>
          <p:nvPr/>
        </p:nvSpPr>
        <p:spPr bwMode="auto">
          <a:xfrm>
            <a:off x="2669030" y="5092247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40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4" name="Rectangle 265"/>
          <p:cNvSpPr>
            <a:spLocks noChangeArrowheads="1"/>
          </p:cNvSpPr>
          <p:nvPr/>
        </p:nvSpPr>
        <p:spPr bwMode="auto">
          <a:xfrm>
            <a:off x="2669030" y="4838365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50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2572669" y="4629506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(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pg/ml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)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3361393" y="4564899"/>
            <a:ext cx="40876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TNF-</a:t>
            </a:r>
            <a:r>
              <a:rPr kumimoji="1" lang="el-GR" altLang="ko-KR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α</a:t>
            </a:r>
            <a:endParaRPr kumimoji="1" lang="ko-KR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664913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968811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861870" y="2486798"/>
            <a:ext cx="1480088" cy="1291997"/>
            <a:chOff x="446088" y="841375"/>
            <a:chExt cx="2212387" cy="1830388"/>
          </a:xfrm>
        </p:grpSpPr>
        <p:sp>
          <p:nvSpPr>
            <p:cNvPr id="60" name="Rectangle 7"/>
            <p:cNvSpPr>
              <a:spLocks noChangeArrowheads="1"/>
            </p:cNvSpPr>
            <p:nvPr/>
          </p:nvSpPr>
          <p:spPr bwMode="auto">
            <a:xfrm>
              <a:off x="628650" y="2413000"/>
              <a:ext cx="169863" cy="25717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628650" y="2413000"/>
              <a:ext cx="168275" cy="250825"/>
            </a:xfrm>
            <a:custGeom>
              <a:avLst/>
              <a:gdLst/>
              <a:ahLst/>
              <a:cxnLst>
                <a:cxn ang="0">
                  <a:pos x="0" y="164"/>
                </a:cxn>
                <a:cxn ang="0">
                  <a:pos x="0" y="164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164"/>
                </a:cxn>
              </a:cxnLst>
              <a:rect l="0" t="0" r="r" b="b"/>
              <a:pathLst>
                <a:path w="111" h="164">
                  <a:moveTo>
                    <a:pt x="0" y="164"/>
                  </a:moveTo>
                  <a:lnTo>
                    <a:pt x="0" y="164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16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671513" y="2308225"/>
              <a:ext cx="841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Line 10"/>
            <p:cNvSpPr>
              <a:spLocks noChangeShapeType="1"/>
            </p:cNvSpPr>
            <p:nvPr/>
          </p:nvSpPr>
          <p:spPr bwMode="auto">
            <a:xfrm>
              <a:off x="712788" y="2308225"/>
              <a:ext cx="1588" cy="1047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11"/>
            <p:cNvSpPr>
              <a:spLocks noChangeArrowheads="1"/>
            </p:cNvSpPr>
            <p:nvPr/>
          </p:nvSpPr>
          <p:spPr bwMode="auto">
            <a:xfrm>
              <a:off x="1117744" y="2527300"/>
              <a:ext cx="169863" cy="14287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1117744" y="2527300"/>
              <a:ext cx="168275" cy="136525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0" y="89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89"/>
                </a:cxn>
              </a:cxnLst>
              <a:rect l="0" t="0" r="r" b="b"/>
              <a:pathLst>
                <a:path w="111" h="89">
                  <a:moveTo>
                    <a:pt x="0" y="89"/>
                  </a:moveTo>
                  <a:lnTo>
                    <a:pt x="0" y="89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8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1160607" y="2439988"/>
              <a:ext cx="8413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Line 14"/>
            <p:cNvSpPr>
              <a:spLocks noChangeShapeType="1"/>
            </p:cNvSpPr>
            <p:nvPr/>
          </p:nvSpPr>
          <p:spPr bwMode="auto">
            <a:xfrm>
              <a:off x="1203469" y="2439988"/>
              <a:ext cx="1588" cy="873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/>
          </p:nvSpPr>
          <p:spPr bwMode="auto">
            <a:xfrm>
              <a:off x="1659019" y="2254250"/>
              <a:ext cx="169863" cy="415925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1659019" y="2254250"/>
              <a:ext cx="168275" cy="409575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0" y="269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69"/>
                </a:cxn>
              </a:cxnLst>
              <a:rect l="0" t="0" r="r" b="b"/>
              <a:pathLst>
                <a:path w="111" h="269">
                  <a:moveTo>
                    <a:pt x="0" y="269"/>
                  </a:moveTo>
                  <a:lnTo>
                    <a:pt x="0" y="269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6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1701881" y="2219325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Line 18"/>
            <p:cNvSpPr>
              <a:spLocks noChangeShapeType="1"/>
            </p:cNvSpPr>
            <p:nvPr/>
          </p:nvSpPr>
          <p:spPr bwMode="auto">
            <a:xfrm>
              <a:off x="1744744" y="2219325"/>
              <a:ext cx="1588" cy="349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19"/>
            <p:cNvSpPr>
              <a:spLocks noChangeArrowheads="1"/>
            </p:cNvSpPr>
            <p:nvPr/>
          </p:nvSpPr>
          <p:spPr bwMode="auto">
            <a:xfrm>
              <a:off x="2144001" y="1711325"/>
              <a:ext cx="171450" cy="95885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auto">
            <a:xfrm>
              <a:off x="2144001" y="1711325"/>
              <a:ext cx="169863" cy="952500"/>
            </a:xfrm>
            <a:custGeom>
              <a:avLst/>
              <a:gdLst/>
              <a:ahLst/>
              <a:cxnLst>
                <a:cxn ang="0">
                  <a:pos x="0" y="625"/>
                </a:cxn>
                <a:cxn ang="0">
                  <a:pos x="0" y="625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625"/>
                </a:cxn>
              </a:cxnLst>
              <a:rect l="0" t="0" r="r" b="b"/>
              <a:pathLst>
                <a:path w="111" h="625">
                  <a:moveTo>
                    <a:pt x="0" y="625"/>
                  </a:moveTo>
                  <a:lnTo>
                    <a:pt x="0" y="625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62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Freeform 21"/>
            <p:cNvSpPr>
              <a:spLocks/>
            </p:cNvSpPr>
            <p:nvPr/>
          </p:nvSpPr>
          <p:spPr bwMode="auto">
            <a:xfrm>
              <a:off x="2186864" y="1150938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Line 22"/>
            <p:cNvSpPr>
              <a:spLocks noChangeShapeType="1"/>
            </p:cNvSpPr>
            <p:nvPr/>
          </p:nvSpPr>
          <p:spPr bwMode="auto">
            <a:xfrm>
              <a:off x="2229726" y="1150938"/>
              <a:ext cx="1588" cy="560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23"/>
            <p:cNvSpPr>
              <a:spLocks noChangeArrowheads="1"/>
            </p:cNvSpPr>
            <p:nvPr/>
          </p:nvSpPr>
          <p:spPr bwMode="auto">
            <a:xfrm>
              <a:off x="795380" y="2406650"/>
              <a:ext cx="171450" cy="263525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Freeform 24"/>
            <p:cNvSpPr>
              <a:spLocks/>
            </p:cNvSpPr>
            <p:nvPr/>
          </p:nvSpPr>
          <p:spPr bwMode="auto">
            <a:xfrm>
              <a:off x="795380" y="2406650"/>
              <a:ext cx="169863" cy="257175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0" y="169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169"/>
                </a:cxn>
              </a:cxnLst>
              <a:rect l="0" t="0" r="r" b="b"/>
              <a:pathLst>
                <a:path w="111" h="169">
                  <a:moveTo>
                    <a:pt x="0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16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Freeform 25"/>
            <p:cNvSpPr>
              <a:spLocks/>
            </p:cNvSpPr>
            <p:nvPr/>
          </p:nvSpPr>
          <p:spPr bwMode="auto">
            <a:xfrm>
              <a:off x="838242" y="2293938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Line 26"/>
            <p:cNvSpPr>
              <a:spLocks noChangeShapeType="1"/>
            </p:cNvSpPr>
            <p:nvPr/>
          </p:nvSpPr>
          <p:spPr bwMode="auto">
            <a:xfrm>
              <a:off x="881105" y="2293938"/>
              <a:ext cx="1588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27"/>
            <p:cNvSpPr>
              <a:spLocks noChangeArrowheads="1"/>
            </p:cNvSpPr>
            <p:nvPr/>
          </p:nvSpPr>
          <p:spPr bwMode="auto">
            <a:xfrm>
              <a:off x="1286061" y="2157413"/>
              <a:ext cx="171450" cy="51276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Freeform 28"/>
            <p:cNvSpPr>
              <a:spLocks/>
            </p:cNvSpPr>
            <p:nvPr/>
          </p:nvSpPr>
          <p:spPr bwMode="auto">
            <a:xfrm>
              <a:off x="1286061" y="2157413"/>
              <a:ext cx="169863" cy="506413"/>
            </a:xfrm>
            <a:custGeom>
              <a:avLst/>
              <a:gdLst/>
              <a:ahLst/>
              <a:cxnLst>
                <a:cxn ang="0">
                  <a:pos x="0" y="332"/>
                </a:cxn>
                <a:cxn ang="0">
                  <a:pos x="0" y="332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332"/>
                </a:cxn>
              </a:cxnLst>
              <a:rect l="0" t="0" r="r" b="b"/>
              <a:pathLst>
                <a:path w="111" h="332">
                  <a:moveTo>
                    <a:pt x="0" y="332"/>
                  </a:moveTo>
                  <a:lnTo>
                    <a:pt x="0" y="332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33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Freeform 29"/>
            <p:cNvSpPr>
              <a:spLocks/>
            </p:cNvSpPr>
            <p:nvPr/>
          </p:nvSpPr>
          <p:spPr bwMode="auto">
            <a:xfrm>
              <a:off x="1328924" y="1871663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Line 30"/>
            <p:cNvSpPr>
              <a:spLocks noChangeShapeType="1"/>
            </p:cNvSpPr>
            <p:nvPr/>
          </p:nvSpPr>
          <p:spPr bwMode="auto">
            <a:xfrm>
              <a:off x="1371786" y="1871663"/>
              <a:ext cx="1588" cy="2857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31"/>
            <p:cNvSpPr>
              <a:spLocks noChangeArrowheads="1"/>
            </p:cNvSpPr>
            <p:nvPr/>
          </p:nvSpPr>
          <p:spPr bwMode="auto">
            <a:xfrm>
              <a:off x="1827336" y="2263775"/>
              <a:ext cx="171450" cy="4064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Freeform 32"/>
            <p:cNvSpPr>
              <a:spLocks/>
            </p:cNvSpPr>
            <p:nvPr/>
          </p:nvSpPr>
          <p:spPr bwMode="auto">
            <a:xfrm>
              <a:off x="1827336" y="2263775"/>
              <a:ext cx="169863" cy="400050"/>
            </a:xfrm>
            <a:custGeom>
              <a:avLst/>
              <a:gdLst/>
              <a:ahLst/>
              <a:cxnLst>
                <a:cxn ang="0">
                  <a:pos x="0" y="262"/>
                </a:cxn>
                <a:cxn ang="0">
                  <a:pos x="0" y="262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62"/>
                </a:cxn>
              </a:cxnLst>
              <a:rect l="0" t="0" r="r" b="b"/>
              <a:pathLst>
                <a:path w="111" h="262">
                  <a:moveTo>
                    <a:pt x="0" y="262"/>
                  </a:moveTo>
                  <a:lnTo>
                    <a:pt x="0" y="262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33"/>
            <p:cNvSpPr>
              <a:spLocks/>
            </p:cNvSpPr>
            <p:nvPr/>
          </p:nvSpPr>
          <p:spPr bwMode="auto">
            <a:xfrm>
              <a:off x="1870198" y="2189163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Line 34"/>
            <p:cNvSpPr>
              <a:spLocks noChangeShapeType="1"/>
            </p:cNvSpPr>
            <p:nvPr/>
          </p:nvSpPr>
          <p:spPr bwMode="auto">
            <a:xfrm>
              <a:off x="1913061" y="2189163"/>
              <a:ext cx="1588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35"/>
            <p:cNvSpPr>
              <a:spLocks noChangeArrowheads="1"/>
            </p:cNvSpPr>
            <p:nvPr/>
          </p:nvSpPr>
          <p:spPr bwMode="auto">
            <a:xfrm>
              <a:off x="2312318" y="1719263"/>
              <a:ext cx="171450" cy="950913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Freeform 36"/>
            <p:cNvSpPr>
              <a:spLocks/>
            </p:cNvSpPr>
            <p:nvPr/>
          </p:nvSpPr>
          <p:spPr bwMode="auto">
            <a:xfrm>
              <a:off x="2312318" y="1719263"/>
              <a:ext cx="169863" cy="944563"/>
            </a:xfrm>
            <a:custGeom>
              <a:avLst/>
              <a:gdLst/>
              <a:ahLst/>
              <a:cxnLst>
                <a:cxn ang="0">
                  <a:pos x="0" y="620"/>
                </a:cxn>
                <a:cxn ang="0">
                  <a:pos x="0" y="620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620"/>
                </a:cxn>
              </a:cxnLst>
              <a:rect l="0" t="0" r="r" b="b"/>
              <a:pathLst>
                <a:path w="111" h="620">
                  <a:moveTo>
                    <a:pt x="0" y="620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62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2355181" y="1576388"/>
              <a:ext cx="857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Line 38"/>
            <p:cNvSpPr>
              <a:spLocks noChangeShapeType="1"/>
            </p:cNvSpPr>
            <p:nvPr/>
          </p:nvSpPr>
          <p:spPr bwMode="auto">
            <a:xfrm>
              <a:off x="2398043" y="1576388"/>
              <a:ext cx="1588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Line 40"/>
            <p:cNvSpPr>
              <a:spLocks noChangeShapeType="1"/>
            </p:cNvSpPr>
            <p:nvPr/>
          </p:nvSpPr>
          <p:spPr bwMode="auto">
            <a:xfrm>
              <a:off x="498475" y="2670175"/>
              <a:ext cx="216000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Line 49"/>
            <p:cNvSpPr>
              <a:spLocks noChangeShapeType="1"/>
            </p:cNvSpPr>
            <p:nvPr/>
          </p:nvSpPr>
          <p:spPr bwMode="auto">
            <a:xfrm flipV="1">
              <a:off x="498475" y="841375"/>
              <a:ext cx="1588" cy="18288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Line 52"/>
            <p:cNvSpPr>
              <a:spLocks noChangeShapeType="1"/>
            </p:cNvSpPr>
            <p:nvPr/>
          </p:nvSpPr>
          <p:spPr bwMode="auto">
            <a:xfrm flipH="1">
              <a:off x="446088" y="2212975"/>
              <a:ext cx="523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Line 54"/>
            <p:cNvSpPr>
              <a:spLocks noChangeShapeType="1"/>
            </p:cNvSpPr>
            <p:nvPr/>
          </p:nvSpPr>
          <p:spPr bwMode="auto">
            <a:xfrm flipH="1">
              <a:off x="446088" y="1755775"/>
              <a:ext cx="523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Line 56"/>
            <p:cNvSpPr>
              <a:spLocks noChangeShapeType="1"/>
            </p:cNvSpPr>
            <p:nvPr/>
          </p:nvSpPr>
          <p:spPr bwMode="auto">
            <a:xfrm flipH="1">
              <a:off x="446088" y="1298575"/>
              <a:ext cx="523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Line 58"/>
            <p:cNvSpPr>
              <a:spLocks noChangeShapeType="1"/>
            </p:cNvSpPr>
            <p:nvPr/>
          </p:nvSpPr>
          <p:spPr bwMode="auto">
            <a:xfrm flipH="1">
              <a:off x="446088" y="841375"/>
              <a:ext cx="523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8" name="Rectangle 195"/>
          <p:cNvSpPr>
            <a:spLocks noChangeArrowheads="1"/>
          </p:cNvSpPr>
          <p:nvPr/>
        </p:nvSpPr>
        <p:spPr bwMode="auto">
          <a:xfrm>
            <a:off x="770578" y="2754926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6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2801402" y="2485816"/>
            <a:ext cx="1480089" cy="1291997"/>
            <a:chOff x="535644" y="1508232"/>
            <a:chExt cx="1740527" cy="1440000"/>
          </a:xfrm>
        </p:grpSpPr>
        <p:sp>
          <p:nvSpPr>
            <p:cNvPr id="100" name="Rectangle 71"/>
            <p:cNvSpPr>
              <a:spLocks noChangeArrowheads="1"/>
            </p:cNvSpPr>
            <p:nvPr/>
          </p:nvSpPr>
          <p:spPr bwMode="auto">
            <a:xfrm>
              <a:off x="679269" y="2096471"/>
              <a:ext cx="133634" cy="850512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Freeform 72"/>
            <p:cNvSpPr>
              <a:spLocks/>
            </p:cNvSpPr>
            <p:nvPr/>
          </p:nvSpPr>
          <p:spPr bwMode="auto">
            <a:xfrm>
              <a:off x="679269" y="2096471"/>
              <a:ext cx="132385" cy="846765"/>
            </a:xfrm>
            <a:custGeom>
              <a:avLst/>
              <a:gdLst/>
              <a:ahLst/>
              <a:cxnLst>
                <a:cxn ang="0">
                  <a:pos x="0" y="705"/>
                </a:cxn>
                <a:cxn ang="0">
                  <a:pos x="0" y="705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705"/>
                </a:cxn>
              </a:cxnLst>
              <a:rect l="0" t="0" r="r" b="b"/>
              <a:pathLst>
                <a:path w="111" h="705">
                  <a:moveTo>
                    <a:pt x="0" y="705"/>
                  </a:moveTo>
                  <a:lnTo>
                    <a:pt x="0" y="705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70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Freeform 73"/>
            <p:cNvSpPr>
              <a:spLocks/>
            </p:cNvSpPr>
            <p:nvPr/>
          </p:nvSpPr>
          <p:spPr bwMode="auto">
            <a:xfrm>
              <a:off x="712990" y="1628128"/>
              <a:ext cx="66193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Line 74"/>
            <p:cNvSpPr>
              <a:spLocks noChangeShapeType="1"/>
            </p:cNvSpPr>
            <p:nvPr/>
          </p:nvSpPr>
          <p:spPr bwMode="auto">
            <a:xfrm>
              <a:off x="745462" y="1628128"/>
              <a:ext cx="1249" cy="4683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75"/>
            <p:cNvSpPr>
              <a:spLocks noChangeArrowheads="1"/>
            </p:cNvSpPr>
            <p:nvPr/>
          </p:nvSpPr>
          <p:spPr bwMode="auto">
            <a:xfrm>
              <a:off x="1062985" y="2640999"/>
              <a:ext cx="133634" cy="305984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Freeform 76"/>
            <p:cNvSpPr>
              <a:spLocks/>
            </p:cNvSpPr>
            <p:nvPr/>
          </p:nvSpPr>
          <p:spPr bwMode="auto">
            <a:xfrm>
              <a:off x="1062985" y="2640999"/>
              <a:ext cx="132385" cy="302238"/>
            </a:xfrm>
            <a:custGeom>
              <a:avLst/>
              <a:gdLst/>
              <a:ahLst/>
              <a:cxnLst>
                <a:cxn ang="0">
                  <a:pos x="0" y="251"/>
                </a:cxn>
                <a:cxn ang="0">
                  <a:pos x="0" y="251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51"/>
                </a:cxn>
              </a:cxnLst>
              <a:rect l="0" t="0" r="r" b="b"/>
              <a:pathLst>
                <a:path w="111" h="251">
                  <a:moveTo>
                    <a:pt x="0" y="251"/>
                  </a:moveTo>
                  <a:lnTo>
                    <a:pt x="0" y="251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5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Freeform 77"/>
            <p:cNvSpPr>
              <a:spLocks/>
            </p:cNvSpPr>
            <p:nvPr/>
          </p:nvSpPr>
          <p:spPr bwMode="auto">
            <a:xfrm>
              <a:off x="1096706" y="2335015"/>
              <a:ext cx="66193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Line 78"/>
            <p:cNvSpPr>
              <a:spLocks noChangeShapeType="1"/>
            </p:cNvSpPr>
            <p:nvPr/>
          </p:nvSpPr>
          <p:spPr bwMode="auto">
            <a:xfrm>
              <a:off x="1130426" y="2335015"/>
              <a:ext cx="1249" cy="30598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79"/>
            <p:cNvSpPr>
              <a:spLocks noChangeArrowheads="1"/>
            </p:cNvSpPr>
            <p:nvPr/>
          </p:nvSpPr>
          <p:spPr bwMode="auto">
            <a:xfrm>
              <a:off x="1479564" y="2640999"/>
              <a:ext cx="133634" cy="305984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Freeform 80"/>
            <p:cNvSpPr>
              <a:spLocks/>
            </p:cNvSpPr>
            <p:nvPr/>
          </p:nvSpPr>
          <p:spPr bwMode="auto">
            <a:xfrm>
              <a:off x="1479564" y="2640999"/>
              <a:ext cx="132385" cy="302238"/>
            </a:xfrm>
            <a:custGeom>
              <a:avLst/>
              <a:gdLst/>
              <a:ahLst/>
              <a:cxnLst>
                <a:cxn ang="0">
                  <a:pos x="0" y="251"/>
                </a:cxn>
                <a:cxn ang="0">
                  <a:pos x="0" y="251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51"/>
                </a:cxn>
              </a:cxnLst>
              <a:rect l="0" t="0" r="r" b="b"/>
              <a:pathLst>
                <a:path w="111" h="251">
                  <a:moveTo>
                    <a:pt x="0" y="251"/>
                  </a:moveTo>
                  <a:lnTo>
                    <a:pt x="0" y="251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5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Freeform 81"/>
            <p:cNvSpPr>
              <a:spLocks/>
            </p:cNvSpPr>
            <p:nvPr/>
          </p:nvSpPr>
          <p:spPr bwMode="auto">
            <a:xfrm>
              <a:off x="1513284" y="2335015"/>
              <a:ext cx="67441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Line 82"/>
            <p:cNvSpPr>
              <a:spLocks noChangeShapeType="1"/>
            </p:cNvSpPr>
            <p:nvPr/>
          </p:nvSpPr>
          <p:spPr bwMode="auto">
            <a:xfrm>
              <a:off x="1547005" y="2335015"/>
              <a:ext cx="1249" cy="30598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83"/>
            <p:cNvSpPr>
              <a:spLocks noChangeArrowheads="1"/>
            </p:cNvSpPr>
            <p:nvPr/>
          </p:nvSpPr>
          <p:spPr bwMode="auto">
            <a:xfrm>
              <a:off x="1872007" y="2488631"/>
              <a:ext cx="134883" cy="458352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Freeform 84"/>
            <p:cNvSpPr>
              <a:spLocks/>
            </p:cNvSpPr>
            <p:nvPr/>
          </p:nvSpPr>
          <p:spPr bwMode="auto">
            <a:xfrm>
              <a:off x="1872007" y="2488631"/>
              <a:ext cx="133634" cy="454606"/>
            </a:xfrm>
            <a:custGeom>
              <a:avLst/>
              <a:gdLst/>
              <a:ahLst/>
              <a:cxnLst>
                <a:cxn ang="0">
                  <a:pos x="0" y="378"/>
                </a:cxn>
                <a:cxn ang="0">
                  <a:pos x="0" y="378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378"/>
                </a:cxn>
              </a:cxnLst>
              <a:rect l="0" t="0" r="r" b="b"/>
              <a:pathLst>
                <a:path w="111" h="378">
                  <a:moveTo>
                    <a:pt x="0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37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Freeform 85"/>
            <p:cNvSpPr>
              <a:spLocks/>
            </p:cNvSpPr>
            <p:nvPr/>
          </p:nvSpPr>
          <p:spPr bwMode="auto">
            <a:xfrm>
              <a:off x="1905728" y="2222612"/>
              <a:ext cx="67441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Line 86"/>
            <p:cNvSpPr>
              <a:spLocks noChangeShapeType="1"/>
            </p:cNvSpPr>
            <p:nvPr/>
          </p:nvSpPr>
          <p:spPr bwMode="auto">
            <a:xfrm>
              <a:off x="1939449" y="2222612"/>
              <a:ext cx="1249" cy="2660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87"/>
            <p:cNvSpPr>
              <a:spLocks noChangeArrowheads="1"/>
            </p:cNvSpPr>
            <p:nvPr/>
          </p:nvSpPr>
          <p:spPr bwMode="auto">
            <a:xfrm>
              <a:off x="816062" y="2133939"/>
              <a:ext cx="134883" cy="813044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Freeform 88"/>
            <p:cNvSpPr>
              <a:spLocks/>
            </p:cNvSpPr>
            <p:nvPr/>
          </p:nvSpPr>
          <p:spPr bwMode="auto">
            <a:xfrm>
              <a:off x="816062" y="2133939"/>
              <a:ext cx="133634" cy="809298"/>
            </a:xfrm>
            <a:custGeom>
              <a:avLst/>
              <a:gdLst/>
              <a:ahLst/>
              <a:cxnLst>
                <a:cxn ang="0">
                  <a:pos x="0" y="674"/>
                </a:cxn>
                <a:cxn ang="0">
                  <a:pos x="0" y="674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674"/>
                </a:cxn>
              </a:cxnLst>
              <a:rect l="0" t="0" r="r" b="b"/>
              <a:pathLst>
                <a:path w="111" h="674">
                  <a:moveTo>
                    <a:pt x="0" y="674"/>
                  </a:moveTo>
                  <a:lnTo>
                    <a:pt x="0" y="674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67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Freeform 89"/>
            <p:cNvSpPr>
              <a:spLocks/>
            </p:cNvSpPr>
            <p:nvPr/>
          </p:nvSpPr>
          <p:spPr bwMode="auto">
            <a:xfrm>
              <a:off x="849782" y="1738033"/>
              <a:ext cx="67441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Line 90"/>
            <p:cNvSpPr>
              <a:spLocks noChangeShapeType="1"/>
            </p:cNvSpPr>
            <p:nvPr/>
          </p:nvSpPr>
          <p:spPr bwMode="auto">
            <a:xfrm>
              <a:off x="883504" y="1738033"/>
              <a:ext cx="1249" cy="39590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Rectangle 91"/>
            <p:cNvSpPr>
              <a:spLocks noChangeArrowheads="1"/>
            </p:cNvSpPr>
            <p:nvPr/>
          </p:nvSpPr>
          <p:spPr bwMode="auto">
            <a:xfrm>
              <a:off x="1198562" y="2684711"/>
              <a:ext cx="134883" cy="262272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1198562" y="2684711"/>
              <a:ext cx="133634" cy="258525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0" y="215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15"/>
                </a:cxn>
              </a:cxnLst>
              <a:rect l="0" t="0" r="r" b="b"/>
              <a:pathLst>
                <a:path w="111" h="215">
                  <a:moveTo>
                    <a:pt x="0" y="215"/>
                  </a:moveTo>
                  <a:lnTo>
                    <a:pt x="0" y="215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1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93"/>
            <p:cNvSpPr>
              <a:spLocks/>
            </p:cNvSpPr>
            <p:nvPr/>
          </p:nvSpPr>
          <p:spPr bwMode="auto">
            <a:xfrm>
              <a:off x="1232283" y="2422439"/>
              <a:ext cx="67441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Line 94"/>
            <p:cNvSpPr>
              <a:spLocks noChangeShapeType="1"/>
            </p:cNvSpPr>
            <p:nvPr/>
          </p:nvSpPr>
          <p:spPr bwMode="auto">
            <a:xfrm>
              <a:off x="1266004" y="2422439"/>
              <a:ext cx="1249" cy="26227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95"/>
            <p:cNvSpPr>
              <a:spLocks noChangeArrowheads="1"/>
            </p:cNvSpPr>
            <p:nvPr/>
          </p:nvSpPr>
          <p:spPr bwMode="auto">
            <a:xfrm>
              <a:off x="2010049" y="2586046"/>
              <a:ext cx="134883" cy="360936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Freeform 96"/>
            <p:cNvSpPr>
              <a:spLocks/>
            </p:cNvSpPr>
            <p:nvPr/>
          </p:nvSpPr>
          <p:spPr bwMode="auto">
            <a:xfrm>
              <a:off x="2010049" y="2586046"/>
              <a:ext cx="133634" cy="357190"/>
            </a:xfrm>
            <a:custGeom>
              <a:avLst/>
              <a:gdLst/>
              <a:ahLst/>
              <a:cxnLst>
                <a:cxn ang="0">
                  <a:pos x="0" y="297"/>
                </a:cxn>
                <a:cxn ang="0">
                  <a:pos x="0" y="297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111" y="297"/>
                </a:cxn>
              </a:cxnLst>
              <a:rect l="0" t="0" r="r" b="b"/>
              <a:pathLst>
                <a:path w="111" h="297">
                  <a:moveTo>
                    <a:pt x="0" y="297"/>
                  </a:moveTo>
                  <a:lnTo>
                    <a:pt x="0" y="297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9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Freeform 97"/>
            <p:cNvSpPr>
              <a:spLocks/>
            </p:cNvSpPr>
            <p:nvPr/>
          </p:nvSpPr>
          <p:spPr bwMode="auto">
            <a:xfrm>
              <a:off x="2043770" y="2359993"/>
              <a:ext cx="67441" cy="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Line 98"/>
            <p:cNvSpPr>
              <a:spLocks noChangeShapeType="1"/>
            </p:cNvSpPr>
            <p:nvPr/>
          </p:nvSpPr>
          <p:spPr bwMode="auto">
            <a:xfrm>
              <a:off x="2077490" y="2359993"/>
              <a:ext cx="1249" cy="2260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Line 100"/>
            <p:cNvSpPr>
              <a:spLocks noChangeShapeType="1"/>
            </p:cNvSpPr>
            <p:nvPr/>
          </p:nvSpPr>
          <p:spPr bwMode="auto">
            <a:xfrm>
              <a:off x="576858" y="2946983"/>
              <a:ext cx="1699313" cy="12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Line 109"/>
            <p:cNvSpPr>
              <a:spLocks noChangeShapeType="1"/>
            </p:cNvSpPr>
            <p:nvPr/>
          </p:nvSpPr>
          <p:spPr bwMode="auto">
            <a:xfrm flipV="1">
              <a:off x="576858" y="1508232"/>
              <a:ext cx="1249" cy="143875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Line 110"/>
            <p:cNvSpPr>
              <a:spLocks noChangeShapeType="1"/>
            </p:cNvSpPr>
            <p:nvPr/>
          </p:nvSpPr>
          <p:spPr bwMode="auto">
            <a:xfrm flipH="1">
              <a:off x="535644" y="2946983"/>
              <a:ext cx="41215" cy="12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Line 112"/>
            <p:cNvSpPr>
              <a:spLocks noChangeShapeType="1"/>
            </p:cNvSpPr>
            <p:nvPr/>
          </p:nvSpPr>
          <p:spPr bwMode="auto">
            <a:xfrm flipH="1">
              <a:off x="535644" y="2467400"/>
              <a:ext cx="41215" cy="12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Line 114"/>
            <p:cNvSpPr>
              <a:spLocks noChangeShapeType="1"/>
            </p:cNvSpPr>
            <p:nvPr/>
          </p:nvSpPr>
          <p:spPr bwMode="auto">
            <a:xfrm flipH="1">
              <a:off x="535644" y="1987816"/>
              <a:ext cx="41215" cy="12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Line 116"/>
            <p:cNvSpPr>
              <a:spLocks noChangeShapeType="1"/>
            </p:cNvSpPr>
            <p:nvPr/>
          </p:nvSpPr>
          <p:spPr bwMode="auto">
            <a:xfrm flipH="1">
              <a:off x="535644" y="1508232"/>
              <a:ext cx="41215" cy="124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b="1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4" name="Rectangle 46"/>
          <p:cNvSpPr>
            <a:spLocks noChangeArrowheads="1"/>
          </p:cNvSpPr>
          <p:nvPr/>
        </p:nvSpPr>
        <p:spPr bwMode="auto">
          <a:xfrm>
            <a:off x="2934601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35" name="Rectangle 46"/>
          <p:cNvSpPr>
            <a:spLocks noChangeArrowheads="1"/>
          </p:cNvSpPr>
          <p:nvPr/>
        </p:nvSpPr>
        <p:spPr bwMode="auto">
          <a:xfrm>
            <a:off x="3260269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36" name="Rectangle 46"/>
          <p:cNvSpPr>
            <a:spLocks noChangeArrowheads="1"/>
          </p:cNvSpPr>
          <p:nvPr/>
        </p:nvSpPr>
        <p:spPr bwMode="auto">
          <a:xfrm>
            <a:off x="3626273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37" name="Rectangle 46"/>
          <p:cNvSpPr>
            <a:spLocks noChangeArrowheads="1"/>
          </p:cNvSpPr>
          <p:nvPr/>
        </p:nvSpPr>
        <p:spPr bwMode="auto">
          <a:xfrm>
            <a:off x="3950461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38" name="Rectangle 46"/>
          <p:cNvSpPr>
            <a:spLocks noChangeArrowheads="1"/>
          </p:cNvSpPr>
          <p:nvPr/>
        </p:nvSpPr>
        <p:spPr bwMode="auto">
          <a:xfrm>
            <a:off x="3140826" y="4051026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39" name="Rectangle 46"/>
          <p:cNvSpPr>
            <a:spLocks noChangeArrowheads="1"/>
          </p:cNvSpPr>
          <p:nvPr/>
        </p:nvSpPr>
        <p:spPr bwMode="auto">
          <a:xfrm>
            <a:off x="3455517" y="4051026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>
            <a:off x="3614505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2907252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29"/>
          <p:cNvSpPr>
            <a:spLocks noChangeArrowheads="1"/>
          </p:cNvSpPr>
          <p:nvPr/>
        </p:nvSpPr>
        <p:spPr bwMode="auto">
          <a:xfrm>
            <a:off x="5420098" y="3719263"/>
            <a:ext cx="114700" cy="58269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Freeform 130"/>
          <p:cNvSpPr>
            <a:spLocks/>
          </p:cNvSpPr>
          <p:nvPr/>
        </p:nvSpPr>
        <p:spPr bwMode="auto">
          <a:xfrm>
            <a:off x="5420098" y="3719263"/>
            <a:ext cx="113638" cy="54907"/>
          </a:xfrm>
          <a:custGeom>
            <a:avLst/>
            <a:gdLst/>
            <a:ahLst/>
            <a:cxnLst>
              <a:cxn ang="0">
                <a:pos x="0" y="51"/>
              </a:cxn>
              <a:cxn ang="0">
                <a:pos x="0" y="51"/>
              </a:cxn>
              <a:cxn ang="0">
                <a:pos x="0" y="0"/>
              </a:cxn>
              <a:cxn ang="0">
                <a:pos x="111" y="0"/>
              </a:cxn>
              <a:cxn ang="0">
                <a:pos x="111" y="51"/>
              </a:cxn>
            </a:cxnLst>
            <a:rect l="0" t="0" r="r" b="b"/>
            <a:pathLst>
              <a:path w="111" h="51">
                <a:moveTo>
                  <a:pt x="0" y="51"/>
                </a:moveTo>
                <a:lnTo>
                  <a:pt x="0" y="51"/>
                </a:lnTo>
                <a:lnTo>
                  <a:pt x="0" y="0"/>
                </a:lnTo>
                <a:lnTo>
                  <a:pt x="111" y="0"/>
                </a:lnTo>
                <a:lnTo>
                  <a:pt x="111" y="5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Freeform 131"/>
          <p:cNvSpPr>
            <a:spLocks/>
          </p:cNvSpPr>
          <p:nvPr/>
        </p:nvSpPr>
        <p:spPr bwMode="auto">
          <a:xfrm>
            <a:off x="5448773" y="3704696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Line 132"/>
          <p:cNvSpPr>
            <a:spLocks noChangeShapeType="1"/>
          </p:cNvSpPr>
          <p:nvPr/>
        </p:nvSpPr>
        <p:spPr bwMode="auto">
          <a:xfrm>
            <a:off x="5477448" y="3704696"/>
            <a:ext cx="1062" cy="14567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Rectangle 133"/>
          <p:cNvSpPr>
            <a:spLocks noChangeArrowheads="1"/>
          </p:cNvSpPr>
          <p:nvPr/>
        </p:nvSpPr>
        <p:spPr bwMode="auto">
          <a:xfrm>
            <a:off x="5753235" y="3015556"/>
            <a:ext cx="114700" cy="761976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Freeform 134"/>
          <p:cNvSpPr>
            <a:spLocks/>
          </p:cNvSpPr>
          <p:nvPr/>
        </p:nvSpPr>
        <p:spPr bwMode="auto">
          <a:xfrm>
            <a:off x="5753235" y="3015556"/>
            <a:ext cx="113638" cy="758614"/>
          </a:xfrm>
          <a:custGeom>
            <a:avLst/>
            <a:gdLst/>
            <a:ahLst/>
            <a:cxnLst>
              <a:cxn ang="0">
                <a:pos x="0" y="704"/>
              </a:cxn>
              <a:cxn ang="0">
                <a:pos x="0" y="704"/>
              </a:cxn>
              <a:cxn ang="0">
                <a:pos x="0" y="0"/>
              </a:cxn>
              <a:cxn ang="0">
                <a:pos x="111" y="0"/>
              </a:cxn>
              <a:cxn ang="0">
                <a:pos x="111" y="704"/>
              </a:cxn>
            </a:cxnLst>
            <a:rect l="0" t="0" r="r" b="b"/>
            <a:pathLst>
              <a:path w="111" h="704">
                <a:moveTo>
                  <a:pt x="0" y="704"/>
                </a:moveTo>
                <a:lnTo>
                  <a:pt x="0" y="704"/>
                </a:lnTo>
                <a:lnTo>
                  <a:pt x="0" y="0"/>
                </a:lnTo>
                <a:lnTo>
                  <a:pt x="111" y="0"/>
                </a:lnTo>
                <a:lnTo>
                  <a:pt x="111" y="704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Freeform 135"/>
          <p:cNvSpPr>
            <a:spLocks/>
          </p:cNvSpPr>
          <p:nvPr/>
        </p:nvSpPr>
        <p:spPr bwMode="auto">
          <a:xfrm>
            <a:off x="5781910" y="2808254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136"/>
          <p:cNvSpPr>
            <a:spLocks noChangeShapeType="1"/>
          </p:cNvSpPr>
          <p:nvPr/>
        </p:nvSpPr>
        <p:spPr bwMode="auto">
          <a:xfrm>
            <a:off x="5810584" y="2808254"/>
            <a:ext cx="1062" cy="207302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137"/>
          <p:cNvSpPr>
            <a:spLocks noChangeArrowheads="1"/>
          </p:cNvSpPr>
          <p:nvPr/>
        </p:nvSpPr>
        <p:spPr bwMode="auto">
          <a:xfrm>
            <a:off x="5537194" y="3729348"/>
            <a:ext cx="114700" cy="48183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Freeform 138"/>
          <p:cNvSpPr>
            <a:spLocks/>
          </p:cNvSpPr>
          <p:nvPr/>
        </p:nvSpPr>
        <p:spPr bwMode="auto">
          <a:xfrm>
            <a:off x="5537194" y="3729348"/>
            <a:ext cx="113638" cy="44822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0" y="0"/>
              </a:cxn>
              <a:cxn ang="0">
                <a:pos x="111" y="0"/>
              </a:cxn>
              <a:cxn ang="0">
                <a:pos x="111" y="41"/>
              </a:cxn>
            </a:cxnLst>
            <a:rect l="0" t="0" r="r" b="b"/>
            <a:pathLst>
              <a:path w="111" h="41">
                <a:moveTo>
                  <a:pt x="0" y="41"/>
                </a:moveTo>
                <a:lnTo>
                  <a:pt x="0" y="41"/>
                </a:lnTo>
                <a:lnTo>
                  <a:pt x="0" y="0"/>
                </a:lnTo>
                <a:lnTo>
                  <a:pt x="111" y="0"/>
                </a:lnTo>
                <a:lnTo>
                  <a:pt x="111" y="4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Freeform 139"/>
          <p:cNvSpPr>
            <a:spLocks/>
          </p:cNvSpPr>
          <p:nvPr/>
        </p:nvSpPr>
        <p:spPr bwMode="auto">
          <a:xfrm>
            <a:off x="5565870" y="3720383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Line 140"/>
          <p:cNvSpPr>
            <a:spLocks noChangeShapeType="1"/>
          </p:cNvSpPr>
          <p:nvPr/>
        </p:nvSpPr>
        <p:spPr bwMode="auto">
          <a:xfrm>
            <a:off x="5594545" y="3720383"/>
            <a:ext cx="1062" cy="8964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141"/>
          <p:cNvSpPr>
            <a:spLocks noChangeArrowheads="1"/>
          </p:cNvSpPr>
          <p:nvPr/>
        </p:nvSpPr>
        <p:spPr bwMode="auto">
          <a:xfrm>
            <a:off x="5870331" y="3113044"/>
            <a:ext cx="114700" cy="664488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Freeform 142"/>
          <p:cNvSpPr>
            <a:spLocks/>
          </p:cNvSpPr>
          <p:nvPr/>
        </p:nvSpPr>
        <p:spPr bwMode="auto">
          <a:xfrm>
            <a:off x="5870331" y="3113044"/>
            <a:ext cx="113638" cy="661127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0" y="614"/>
              </a:cxn>
              <a:cxn ang="0">
                <a:pos x="0" y="0"/>
              </a:cxn>
              <a:cxn ang="0">
                <a:pos x="111" y="0"/>
              </a:cxn>
              <a:cxn ang="0">
                <a:pos x="111" y="614"/>
              </a:cxn>
            </a:cxnLst>
            <a:rect l="0" t="0" r="r" b="b"/>
            <a:pathLst>
              <a:path w="111" h="614">
                <a:moveTo>
                  <a:pt x="0" y="614"/>
                </a:moveTo>
                <a:lnTo>
                  <a:pt x="0" y="614"/>
                </a:lnTo>
                <a:lnTo>
                  <a:pt x="0" y="0"/>
                </a:lnTo>
                <a:lnTo>
                  <a:pt x="111" y="0"/>
                </a:lnTo>
                <a:lnTo>
                  <a:pt x="111" y="614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Freeform 143"/>
          <p:cNvSpPr>
            <a:spLocks/>
          </p:cNvSpPr>
          <p:nvPr/>
        </p:nvSpPr>
        <p:spPr bwMode="auto">
          <a:xfrm>
            <a:off x="5899007" y="2966251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Line 144"/>
          <p:cNvSpPr>
            <a:spLocks noChangeShapeType="1"/>
          </p:cNvSpPr>
          <p:nvPr/>
        </p:nvSpPr>
        <p:spPr bwMode="auto">
          <a:xfrm>
            <a:off x="5927681" y="2966251"/>
            <a:ext cx="1062" cy="146792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Line 146"/>
          <p:cNvSpPr>
            <a:spLocks noChangeShapeType="1"/>
          </p:cNvSpPr>
          <p:nvPr/>
        </p:nvSpPr>
        <p:spPr bwMode="auto">
          <a:xfrm>
            <a:off x="4635923" y="3777531"/>
            <a:ext cx="1445042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Line 155"/>
          <p:cNvSpPr>
            <a:spLocks noChangeShapeType="1"/>
          </p:cNvSpPr>
          <p:nvPr/>
        </p:nvSpPr>
        <p:spPr bwMode="auto">
          <a:xfrm flipV="1">
            <a:off x="4635923" y="2486655"/>
            <a:ext cx="1062" cy="1290876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Line 156"/>
          <p:cNvSpPr>
            <a:spLocks noChangeShapeType="1"/>
          </p:cNvSpPr>
          <p:nvPr/>
        </p:nvSpPr>
        <p:spPr bwMode="auto">
          <a:xfrm flipH="1">
            <a:off x="4601938" y="3777531"/>
            <a:ext cx="33985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Line 158"/>
          <p:cNvSpPr>
            <a:spLocks noChangeShapeType="1"/>
          </p:cNvSpPr>
          <p:nvPr/>
        </p:nvSpPr>
        <p:spPr bwMode="auto">
          <a:xfrm flipH="1">
            <a:off x="4601938" y="3348360"/>
            <a:ext cx="33985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Line 160"/>
          <p:cNvSpPr>
            <a:spLocks noChangeShapeType="1"/>
          </p:cNvSpPr>
          <p:nvPr/>
        </p:nvSpPr>
        <p:spPr bwMode="auto">
          <a:xfrm flipH="1">
            <a:off x="4601938" y="2918067"/>
            <a:ext cx="33985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Line 162"/>
          <p:cNvSpPr>
            <a:spLocks noChangeShapeType="1"/>
          </p:cNvSpPr>
          <p:nvPr/>
        </p:nvSpPr>
        <p:spPr bwMode="auto">
          <a:xfrm flipH="1">
            <a:off x="4601938" y="2487776"/>
            <a:ext cx="33985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Rectangle 46"/>
          <p:cNvSpPr>
            <a:spLocks noChangeArrowheads="1"/>
          </p:cNvSpPr>
          <p:nvPr/>
        </p:nvSpPr>
        <p:spPr bwMode="auto">
          <a:xfrm>
            <a:off x="4749646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66" name="Rectangle 46"/>
          <p:cNvSpPr>
            <a:spLocks noChangeArrowheads="1"/>
          </p:cNvSpPr>
          <p:nvPr/>
        </p:nvSpPr>
        <p:spPr bwMode="auto">
          <a:xfrm>
            <a:off x="5075314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67" name="Rectangle 46"/>
          <p:cNvSpPr>
            <a:spLocks noChangeArrowheads="1"/>
          </p:cNvSpPr>
          <p:nvPr/>
        </p:nvSpPr>
        <p:spPr bwMode="auto">
          <a:xfrm>
            <a:off x="5441319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68" name="Rectangle 46"/>
          <p:cNvSpPr>
            <a:spLocks noChangeArrowheads="1"/>
          </p:cNvSpPr>
          <p:nvPr/>
        </p:nvSpPr>
        <p:spPr bwMode="auto">
          <a:xfrm>
            <a:off x="5765507" y="3832021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69" name="Rectangle 46"/>
          <p:cNvSpPr>
            <a:spLocks noChangeArrowheads="1"/>
          </p:cNvSpPr>
          <p:nvPr/>
        </p:nvSpPr>
        <p:spPr bwMode="auto">
          <a:xfrm>
            <a:off x="4955872" y="4051026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70" name="Rectangle 46"/>
          <p:cNvSpPr>
            <a:spLocks noChangeArrowheads="1"/>
          </p:cNvSpPr>
          <p:nvPr/>
        </p:nvSpPr>
        <p:spPr bwMode="auto">
          <a:xfrm>
            <a:off x="5259411" y="4051026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5418400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4722298" y="4003511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5"/>
          <p:cNvSpPr>
            <a:spLocks noChangeArrowheads="1"/>
          </p:cNvSpPr>
          <p:nvPr/>
        </p:nvSpPr>
        <p:spPr bwMode="auto">
          <a:xfrm>
            <a:off x="989865" y="6050803"/>
            <a:ext cx="114700" cy="129984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Freeform 176"/>
          <p:cNvSpPr>
            <a:spLocks/>
          </p:cNvSpPr>
          <p:nvPr/>
        </p:nvSpPr>
        <p:spPr bwMode="auto">
          <a:xfrm>
            <a:off x="989865" y="6050802"/>
            <a:ext cx="113638" cy="125503"/>
          </a:xfrm>
          <a:custGeom>
            <a:avLst/>
            <a:gdLst/>
            <a:ahLst/>
            <a:cxnLst>
              <a:cxn ang="0">
                <a:pos x="0" y="116"/>
              </a:cxn>
              <a:cxn ang="0">
                <a:pos x="0" y="116"/>
              </a:cxn>
              <a:cxn ang="0">
                <a:pos x="0" y="0"/>
              </a:cxn>
              <a:cxn ang="0">
                <a:pos x="111" y="0"/>
              </a:cxn>
              <a:cxn ang="0">
                <a:pos x="111" y="116"/>
              </a:cxn>
            </a:cxnLst>
            <a:rect l="0" t="0" r="r" b="b"/>
            <a:pathLst>
              <a:path w="111" h="116">
                <a:moveTo>
                  <a:pt x="0" y="116"/>
                </a:moveTo>
                <a:lnTo>
                  <a:pt x="0" y="116"/>
                </a:lnTo>
                <a:lnTo>
                  <a:pt x="0" y="0"/>
                </a:lnTo>
                <a:lnTo>
                  <a:pt x="111" y="0"/>
                </a:lnTo>
                <a:lnTo>
                  <a:pt x="111" y="11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Freeform 177"/>
          <p:cNvSpPr>
            <a:spLocks/>
          </p:cNvSpPr>
          <p:nvPr/>
        </p:nvSpPr>
        <p:spPr bwMode="auto">
          <a:xfrm>
            <a:off x="1018540" y="5991414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Line 178"/>
          <p:cNvSpPr>
            <a:spLocks noChangeShapeType="1"/>
          </p:cNvSpPr>
          <p:nvPr/>
        </p:nvSpPr>
        <p:spPr bwMode="auto">
          <a:xfrm>
            <a:off x="1047215" y="5991414"/>
            <a:ext cx="1062" cy="5939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Rectangle 179"/>
          <p:cNvSpPr>
            <a:spLocks noChangeArrowheads="1"/>
          </p:cNvSpPr>
          <p:nvPr/>
        </p:nvSpPr>
        <p:spPr bwMode="auto">
          <a:xfrm>
            <a:off x="1317785" y="6137086"/>
            <a:ext cx="114700" cy="43703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Freeform 180"/>
          <p:cNvSpPr>
            <a:spLocks/>
          </p:cNvSpPr>
          <p:nvPr/>
        </p:nvSpPr>
        <p:spPr bwMode="auto">
          <a:xfrm>
            <a:off x="1317785" y="6137085"/>
            <a:ext cx="113638" cy="39219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0"/>
              </a:cxn>
              <a:cxn ang="0">
                <a:pos x="111" y="0"/>
              </a:cxn>
              <a:cxn ang="0">
                <a:pos x="111" y="36"/>
              </a:cxn>
            </a:cxnLst>
            <a:rect l="0" t="0" r="r" b="b"/>
            <a:pathLst>
              <a:path w="111" h="36">
                <a:moveTo>
                  <a:pt x="0" y="36"/>
                </a:moveTo>
                <a:lnTo>
                  <a:pt x="0" y="36"/>
                </a:lnTo>
                <a:lnTo>
                  <a:pt x="0" y="0"/>
                </a:lnTo>
                <a:lnTo>
                  <a:pt x="111" y="0"/>
                </a:lnTo>
                <a:lnTo>
                  <a:pt x="111" y="36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Freeform 181"/>
          <p:cNvSpPr>
            <a:spLocks/>
          </p:cNvSpPr>
          <p:nvPr/>
        </p:nvSpPr>
        <p:spPr bwMode="auto">
          <a:xfrm>
            <a:off x="1346460" y="6094506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Line 182"/>
          <p:cNvSpPr>
            <a:spLocks noChangeShapeType="1"/>
          </p:cNvSpPr>
          <p:nvPr/>
        </p:nvSpPr>
        <p:spPr bwMode="auto">
          <a:xfrm>
            <a:off x="1375134" y="6094506"/>
            <a:ext cx="1062" cy="4258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Rectangle 183"/>
          <p:cNvSpPr>
            <a:spLocks noChangeArrowheads="1"/>
          </p:cNvSpPr>
          <p:nvPr/>
        </p:nvSpPr>
        <p:spPr bwMode="auto">
          <a:xfrm>
            <a:off x="1678323" y="6070973"/>
            <a:ext cx="114700" cy="10981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Freeform 184"/>
          <p:cNvSpPr>
            <a:spLocks/>
          </p:cNvSpPr>
          <p:nvPr/>
        </p:nvSpPr>
        <p:spPr bwMode="auto">
          <a:xfrm>
            <a:off x="1678323" y="6070973"/>
            <a:ext cx="113638" cy="105332"/>
          </a:xfrm>
          <a:custGeom>
            <a:avLst/>
            <a:gdLst/>
            <a:ahLst/>
            <a:cxnLst>
              <a:cxn ang="0">
                <a:pos x="0" y="98"/>
              </a:cxn>
              <a:cxn ang="0">
                <a:pos x="0" y="98"/>
              </a:cxn>
              <a:cxn ang="0">
                <a:pos x="0" y="0"/>
              </a:cxn>
              <a:cxn ang="0">
                <a:pos x="111" y="0"/>
              </a:cxn>
              <a:cxn ang="0">
                <a:pos x="111" y="98"/>
              </a:cxn>
            </a:cxnLst>
            <a:rect l="0" t="0" r="r" b="b"/>
            <a:pathLst>
              <a:path w="111" h="98">
                <a:moveTo>
                  <a:pt x="0" y="98"/>
                </a:moveTo>
                <a:lnTo>
                  <a:pt x="0" y="98"/>
                </a:lnTo>
                <a:lnTo>
                  <a:pt x="0" y="0"/>
                </a:lnTo>
                <a:lnTo>
                  <a:pt x="111" y="0"/>
                </a:lnTo>
                <a:lnTo>
                  <a:pt x="111" y="9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Freeform 185"/>
          <p:cNvSpPr>
            <a:spLocks/>
          </p:cNvSpPr>
          <p:nvPr/>
        </p:nvSpPr>
        <p:spPr bwMode="auto">
          <a:xfrm>
            <a:off x="1706998" y="602279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Line 186"/>
          <p:cNvSpPr>
            <a:spLocks noChangeShapeType="1"/>
          </p:cNvSpPr>
          <p:nvPr/>
        </p:nvSpPr>
        <p:spPr bwMode="auto">
          <a:xfrm>
            <a:off x="1735673" y="6022789"/>
            <a:ext cx="1062" cy="48184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Rectangle 187"/>
          <p:cNvSpPr>
            <a:spLocks noChangeArrowheads="1"/>
          </p:cNvSpPr>
          <p:nvPr/>
        </p:nvSpPr>
        <p:spPr bwMode="auto">
          <a:xfrm>
            <a:off x="2007993" y="5482683"/>
            <a:ext cx="114700" cy="698104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Freeform 188"/>
          <p:cNvSpPr>
            <a:spLocks/>
          </p:cNvSpPr>
          <p:nvPr/>
        </p:nvSpPr>
        <p:spPr bwMode="auto">
          <a:xfrm>
            <a:off x="2007993" y="5482683"/>
            <a:ext cx="113638" cy="693623"/>
          </a:xfrm>
          <a:custGeom>
            <a:avLst/>
            <a:gdLst/>
            <a:ahLst/>
            <a:cxnLst>
              <a:cxn ang="0">
                <a:pos x="0" y="645"/>
              </a:cxn>
              <a:cxn ang="0">
                <a:pos x="0" y="645"/>
              </a:cxn>
              <a:cxn ang="0">
                <a:pos x="0" y="0"/>
              </a:cxn>
              <a:cxn ang="0">
                <a:pos x="111" y="0"/>
              </a:cxn>
              <a:cxn ang="0">
                <a:pos x="111" y="645"/>
              </a:cxn>
            </a:cxnLst>
            <a:rect l="0" t="0" r="r" b="b"/>
            <a:pathLst>
              <a:path w="111" h="645">
                <a:moveTo>
                  <a:pt x="0" y="645"/>
                </a:moveTo>
                <a:lnTo>
                  <a:pt x="0" y="645"/>
                </a:lnTo>
                <a:lnTo>
                  <a:pt x="0" y="0"/>
                </a:lnTo>
                <a:lnTo>
                  <a:pt x="111" y="0"/>
                </a:lnTo>
                <a:lnTo>
                  <a:pt x="111" y="64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Freeform 189"/>
          <p:cNvSpPr>
            <a:spLocks/>
          </p:cNvSpPr>
          <p:nvPr/>
        </p:nvSpPr>
        <p:spPr bwMode="auto">
          <a:xfrm>
            <a:off x="2036667" y="5018777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Line 190"/>
          <p:cNvSpPr>
            <a:spLocks noChangeShapeType="1"/>
          </p:cNvSpPr>
          <p:nvPr/>
        </p:nvSpPr>
        <p:spPr bwMode="auto">
          <a:xfrm>
            <a:off x="2065342" y="5018775"/>
            <a:ext cx="1062" cy="463908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Rectangle 191"/>
          <p:cNvSpPr>
            <a:spLocks noChangeArrowheads="1"/>
          </p:cNvSpPr>
          <p:nvPr/>
        </p:nvSpPr>
        <p:spPr bwMode="auto">
          <a:xfrm>
            <a:off x="1106835" y="6065372"/>
            <a:ext cx="113638" cy="115417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Freeform 192"/>
          <p:cNvSpPr>
            <a:spLocks/>
          </p:cNvSpPr>
          <p:nvPr/>
        </p:nvSpPr>
        <p:spPr bwMode="auto">
          <a:xfrm>
            <a:off x="1106835" y="6065371"/>
            <a:ext cx="112576" cy="110935"/>
          </a:xfrm>
          <a:custGeom>
            <a:avLst/>
            <a:gdLst/>
            <a:ahLst/>
            <a:cxnLst>
              <a:cxn ang="0">
                <a:pos x="0" y="103"/>
              </a:cxn>
              <a:cxn ang="0">
                <a:pos x="0" y="103"/>
              </a:cxn>
              <a:cxn ang="0">
                <a:pos x="0" y="0"/>
              </a:cxn>
              <a:cxn ang="0">
                <a:pos x="111" y="0"/>
              </a:cxn>
              <a:cxn ang="0">
                <a:pos x="111" y="103"/>
              </a:cxn>
            </a:cxnLst>
            <a:rect l="0" t="0" r="r" b="b"/>
            <a:pathLst>
              <a:path w="111" h="103">
                <a:moveTo>
                  <a:pt x="0" y="103"/>
                </a:moveTo>
                <a:lnTo>
                  <a:pt x="0" y="103"/>
                </a:lnTo>
                <a:lnTo>
                  <a:pt x="0" y="0"/>
                </a:lnTo>
                <a:lnTo>
                  <a:pt x="111" y="0"/>
                </a:lnTo>
                <a:lnTo>
                  <a:pt x="111" y="103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Freeform 193"/>
          <p:cNvSpPr>
            <a:spLocks/>
          </p:cNvSpPr>
          <p:nvPr/>
        </p:nvSpPr>
        <p:spPr bwMode="auto">
          <a:xfrm>
            <a:off x="1134448" y="600038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Line 194"/>
          <p:cNvSpPr>
            <a:spLocks noChangeShapeType="1"/>
          </p:cNvSpPr>
          <p:nvPr/>
        </p:nvSpPr>
        <p:spPr bwMode="auto">
          <a:xfrm>
            <a:off x="1163123" y="6000379"/>
            <a:ext cx="1062" cy="64992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Rectangle 195"/>
          <p:cNvSpPr>
            <a:spLocks noChangeArrowheads="1"/>
          </p:cNvSpPr>
          <p:nvPr/>
        </p:nvSpPr>
        <p:spPr bwMode="auto">
          <a:xfrm>
            <a:off x="1433097" y="6163980"/>
            <a:ext cx="113638" cy="16809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Freeform 196"/>
          <p:cNvSpPr>
            <a:spLocks/>
          </p:cNvSpPr>
          <p:nvPr/>
        </p:nvSpPr>
        <p:spPr bwMode="auto">
          <a:xfrm>
            <a:off x="1433097" y="6163978"/>
            <a:ext cx="112576" cy="12327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0" y="11"/>
              </a:cxn>
              <a:cxn ang="0">
                <a:pos x="0" y="0"/>
              </a:cxn>
              <a:cxn ang="0">
                <a:pos x="111" y="0"/>
              </a:cxn>
              <a:cxn ang="0">
                <a:pos x="111" y="11"/>
              </a:cxn>
            </a:cxnLst>
            <a:rect l="0" t="0" r="r" b="b"/>
            <a:pathLst>
              <a:path w="111" h="11">
                <a:moveTo>
                  <a:pt x="0" y="11"/>
                </a:moveTo>
                <a:lnTo>
                  <a:pt x="0" y="11"/>
                </a:lnTo>
                <a:lnTo>
                  <a:pt x="0" y="0"/>
                </a:lnTo>
                <a:lnTo>
                  <a:pt x="111" y="0"/>
                </a:lnTo>
                <a:lnTo>
                  <a:pt x="111" y="1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Freeform 197"/>
          <p:cNvSpPr>
            <a:spLocks/>
          </p:cNvSpPr>
          <p:nvPr/>
        </p:nvSpPr>
        <p:spPr bwMode="auto">
          <a:xfrm>
            <a:off x="1460710" y="6147172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Line 198"/>
          <p:cNvSpPr>
            <a:spLocks noChangeShapeType="1"/>
          </p:cNvSpPr>
          <p:nvPr/>
        </p:nvSpPr>
        <p:spPr bwMode="auto">
          <a:xfrm>
            <a:off x="1489385" y="6147172"/>
            <a:ext cx="1062" cy="1680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Rectangle 199"/>
          <p:cNvSpPr>
            <a:spLocks noChangeArrowheads="1"/>
          </p:cNvSpPr>
          <p:nvPr/>
        </p:nvSpPr>
        <p:spPr bwMode="auto">
          <a:xfrm>
            <a:off x="1795292" y="6112433"/>
            <a:ext cx="114700" cy="68355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Freeform 200"/>
          <p:cNvSpPr>
            <a:spLocks/>
          </p:cNvSpPr>
          <p:nvPr/>
        </p:nvSpPr>
        <p:spPr bwMode="auto">
          <a:xfrm>
            <a:off x="1795292" y="6112433"/>
            <a:ext cx="113638" cy="63872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0" y="59"/>
              </a:cxn>
              <a:cxn ang="0">
                <a:pos x="0" y="0"/>
              </a:cxn>
              <a:cxn ang="0">
                <a:pos x="111" y="0"/>
              </a:cxn>
              <a:cxn ang="0">
                <a:pos x="111" y="59"/>
              </a:cxn>
            </a:cxnLst>
            <a:rect l="0" t="0" r="r" b="b"/>
            <a:pathLst>
              <a:path w="111" h="59">
                <a:moveTo>
                  <a:pt x="0" y="59"/>
                </a:moveTo>
                <a:lnTo>
                  <a:pt x="0" y="59"/>
                </a:lnTo>
                <a:lnTo>
                  <a:pt x="0" y="0"/>
                </a:lnTo>
                <a:lnTo>
                  <a:pt x="111" y="0"/>
                </a:lnTo>
                <a:lnTo>
                  <a:pt x="111" y="59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Freeform 201"/>
          <p:cNvSpPr>
            <a:spLocks/>
          </p:cNvSpPr>
          <p:nvPr/>
        </p:nvSpPr>
        <p:spPr bwMode="auto">
          <a:xfrm>
            <a:off x="1823968" y="608330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Line 202"/>
          <p:cNvSpPr>
            <a:spLocks noChangeShapeType="1"/>
          </p:cNvSpPr>
          <p:nvPr/>
        </p:nvSpPr>
        <p:spPr bwMode="auto">
          <a:xfrm>
            <a:off x="1852643" y="6083299"/>
            <a:ext cx="1062" cy="29135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Rectangle 203"/>
          <p:cNvSpPr>
            <a:spLocks noChangeArrowheads="1"/>
          </p:cNvSpPr>
          <p:nvPr/>
        </p:nvSpPr>
        <p:spPr bwMode="auto">
          <a:xfrm>
            <a:off x="2124962" y="5813246"/>
            <a:ext cx="114700" cy="367541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Freeform 204"/>
          <p:cNvSpPr>
            <a:spLocks/>
          </p:cNvSpPr>
          <p:nvPr/>
        </p:nvSpPr>
        <p:spPr bwMode="auto">
          <a:xfrm>
            <a:off x="2124962" y="5813245"/>
            <a:ext cx="113638" cy="363059"/>
          </a:xfrm>
          <a:custGeom>
            <a:avLst/>
            <a:gdLst/>
            <a:ahLst/>
            <a:cxnLst>
              <a:cxn ang="0">
                <a:pos x="0" y="337"/>
              </a:cxn>
              <a:cxn ang="0">
                <a:pos x="0" y="337"/>
              </a:cxn>
              <a:cxn ang="0">
                <a:pos x="0" y="0"/>
              </a:cxn>
              <a:cxn ang="0">
                <a:pos x="111" y="0"/>
              </a:cxn>
              <a:cxn ang="0">
                <a:pos x="111" y="337"/>
              </a:cxn>
            </a:cxnLst>
            <a:rect l="0" t="0" r="r" b="b"/>
            <a:pathLst>
              <a:path w="111" h="337">
                <a:moveTo>
                  <a:pt x="0" y="337"/>
                </a:moveTo>
                <a:lnTo>
                  <a:pt x="0" y="337"/>
                </a:lnTo>
                <a:lnTo>
                  <a:pt x="0" y="0"/>
                </a:lnTo>
                <a:lnTo>
                  <a:pt x="111" y="0"/>
                </a:lnTo>
                <a:lnTo>
                  <a:pt x="111" y="337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Freeform 205"/>
          <p:cNvSpPr>
            <a:spLocks/>
          </p:cNvSpPr>
          <p:nvPr/>
        </p:nvSpPr>
        <p:spPr bwMode="auto">
          <a:xfrm>
            <a:off x="2153638" y="5685504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Line 206"/>
          <p:cNvSpPr>
            <a:spLocks noChangeShapeType="1"/>
          </p:cNvSpPr>
          <p:nvPr/>
        </p:nvSpPr>
        <p:spPr bwMode="auto">
          <a:xfrm>
            <a:off x="2182312" y="5685503"/>
            <a:ext cx="1062" cy="127743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Line 208"/>
          <p:cNvSpPr>
            <a:spLocks noChangeShapeType="1"/>
          </p:cNvSpPr>
          <p:nvPr/>
        </p:nvSpPr>
        <p:spPr bwMode="auto">
          <a:xfrm>
            <a:off x="903840" y="6180789"/>
            <a:ext cx="1445041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Line 217"/>
          <p:cNvSpPr>
            <a:spLocks noChangeShapeType="1"/>
          </p:cNvSpPr>
          <p:nvPr/>
        </p:nvSpPr>
        <p:spPr bwMode="auto">
          <a:xfrm flipV="1">
            <a:off x="903839" y="4889911"/>
            <a:ext cx="1062" cy="1290876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Line 218"/>
          <p:cNvSpPr>
            <a:spLocks noChangeShapeType="1"/>
          </p:cNvSpPr>
          <p:nvPr/>
        </p:nvSpPr>
        <p:spPr bwMode="auto">
          <a:xfrm flipH="1">
            <a:off x="868792" y="6180789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Line 220"/>
          <p:cNvSpPr>
            <a:spLocks noChangeShapeType="1"/>
          </p:cNvSpPr>
          <p:nvPr/>
        </p:nvSpPr>
        <p:spPr bwMode="auto">
          <a:xfrm flipH="1">
            <a:off x="868792" y="5921941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222"/>
          <p:cNvSpPr>
            <a:spLocks noChangeShapeType="1"/>
          </p:cNvSpPr>
          <p:nvPr/>
        </p:nvSpPr>
        <p:spPr bwMode="auto">
          <a:xfrm flipH="1">
            <a:off x="868792" y="5664213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Line 224"/>
          <p:cNvSpPr>
            <a:spLocks noChangeShapeType="1"/>
          </p:cNvSpPr>
          <p:nvPr/>
        </p:nvSpPr>
        <p:spPr bwMode="auto">
          <a:xfrm flipH="1">
            <a:off x="868792" y="5405365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Line 226"/>
          <p:cNvSpPr>
            <a:spLocks noChangeShapeType="1"/>
          </p:cNvSpPr>
          <p:nvPr/>
        </p:nvSpPr>
        <p:spPr bwMode="auto">
          <a:xfrm flipH="1">
            <a:off x="868792" y="5147640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Line 228"/>
          <p:cNvSpPr>
            <a:spLocks noChangeShapeType="1"/>
          </p:cNvSpPr>
          <p:nvPr/>
        </p:nvSpPr>
        <p:spPr bwMode="auto">
          <a:xfrm flipH="1">
            <a:off x="868792" y="4889913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Rectangle 46"/>
          <p:cNvSpPr>
            <a:spLocks noChangeArrowheads="1"/>
          </p:cNvSpPr>
          <p:nvPr/>
        </p:nvSpPr>
        <p:spPr bwMode="auto">
          <a:xfrm>
            <a:off x="1004252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4" name="Rectangle 46"/>
          <p:cNvSpPr>
            <a:spLocks noChangeArrowheads="1"/>
          </p:cNvSpPr>
          <p:nvPr/>
        </p:nvSpPr>
        <p:spPr bwMode="auto">
          <a:xfrm>
            <a:off x="1329920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5" name="Rectangle 46"/>
          <p:cNvSpPr>
            <a:spLocks noChangeArrowheads="1"/>
          </p:cNvSpPr>
          <p:nvPr/>
        </p:nvSpPr>
        <p:spPr bwMode="auto">
          <a:xfrm>
            <a:off x="1695924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6" name="Rectangle 46"/>
          <p:cNvSpPr>
            <a:spLocks noChangeArrowheads="1"/>
          </p:cNvSpPr>
          <p:nvPr/>
        </p:nvSpPr>
        <p:spPr bwMode="auto">
          <a:xfrm>
            <a:off x="2020112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7" name="Rectangle 46"/>
          <p:cNvSpPr>
            <a:spLocks noChangeArrowheads="1"/>
          </p:cNvSpPr>
          <p:nvPr/>
        </p:nvSpPr>
        <p:spPr bwMode="auto">
          <a:xfrm>
            <a:off x="1210477" y="6449725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18" name="Rectangle 46"/>
          <p:cNvSpPr>
            <a:spLocks noChangeArrowheads="1"/>
          </p:cNvSpPr>
          <p:nvPr/>
        </p:nvSpPr>
        <p:spPr bwMode="auto">
          <a:xfrm>
            <a:off x="1525167" y="6449725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219" name="Straight Connector 218"/>
          <p:cNvCxnSpPr/>
          <p:nvPr/>
        </p:nvCxnSpPr>
        <p:spPr>
          <a:xfrm>
            <a:off x="1695307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976903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51"/>
          <p:cNvSpPr>
            <a:spLocks noChangeArrowheads="1"/>
          </p:cNvSpPr>
          <p:nvPr/>
        </p:nvSpPr>
        <p:spPr bwMode="auto">
          <a:xfrm>
            <a:off x="726650" y="5091855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4</a:t>
            </a: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22" name="Rectangle 51"/>
          <p:cNvSpPr>
            <a:spLocks noChangeArrowheads="1"/>
          </p:cNvSpPr>
          <p:nvPr/>
        </p:nvSpPr>
        <p:spPr bwMode="auto">
          <a:xfrm>
            <a:off x="726650" y="5350029"/>
            <a:ext cx="1410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30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24" name="Rectangle 241"/>
          <p:cNvSpPr>
            <a:spLocks noChangeArrowheads="1"/>
          </p:cNvSpPr>
          <p:nvPr/>
        </p:nvSpPr>
        <p:spPr bwMode="auto">
          <a:xfrm>
            <a:off x="2917826" y="6111434"/>
            <a:ext cx="113638" cy="73956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Freeform 242"/>
          <p:cNvSpPr>
            <a:spLocks/>
          </p:cNvSpPr>
          <p:nvPr/>
        </p:nvSpPr>
        <p:spPr bwMode="auto">
          <a:xfrm>
            <a:off x="2917826" y="6111434"/>
            <a:ext cx="112576" cy="70594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0" y="65"/>
              </a:cxn>
              <a:cxn ang="0">
                <a:pos x="0" y="0"/>
              </a:cxn>
              <a:cxn ang="0">
                <a:pos x="111" y="0"/>
              </a:cxn>
              <a:cxn ang="0">
                <a:pos x="111" y="65"/>
              </a:cxn>
            </a:cxnLst>
            <a:rect l="0" t="0" r="r" b="b"/>
            <a:pathLst>
              <a:path w="111" h="65">
                <a:moveTo>
                  <a:pt x="0" y="65"/>
                </a:moveTo>
                <a:lnTo>
                  <a:pt x="0" y="65"/>
                </a:lnTo>
                <a:lnTo>
                  <a:pt x="0" y="0"/>
                </a:lnTo>
                <a:lnTo>
                  <a:pt x="111" y="0"/>
                </a:lnTo>
                <a:lnTo>
                  <a:pt x="111" y="6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Freeform 243"/>
          <p:cNvSpPr>
            <a:spLocks/>
          </p:cNvSpPr>
          <p:nvPr/>
        </p:nvSpPr>
        <p:spPr bwMode="auto">
          <a:xfrm>
            <a:off x="2945439" y="6080059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Line 244"/>
          <p:cNvSpPr>
            <a:spLocks noChangeShapeType="1"/>
          </p:cNvSpPr>
          <p:nvPr/>
        </p:nvSpPr>
        <p:spPr bwMode="auto">
          <a:xfrm>
            <a:off x="2974115" y="6080059"/>
            <a:ext cx="1062" cy="31376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Rectangle 245"/>
          <p:cNvSpPr>
            <a:spLocks noChangeArrowheads="1"/>
          </p:cNvSpPr>
          <p:nvPr/>
        </p:nvSpPr>
        <p:spPr bwMode="auto">
          <a:xfrm>
            <a:off x="3245719" y="6083420"/>
            <a:ext cx="113638" cy="10197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Freeform 246"/>
          <p:cNvSpPr>
            <a:spLocks/>
          </p:cNvSpPr>
          <p:nvPr/>
        </p:nvSpPr>
        <p:spPr bwMode="auto">
          <a:xfrm>
            <a:off x="3245719" y="6083420"/>
            <a:ext cx="112576" cy="98609"/>
          </a:xfrm>
          <a:custGeom>
            <a:avLst/>
            <a:gdLst/>
            <a:ahLst/>
            <a:cxnLst>
              <a:cxn ang="0">
                <a:pos x="0" y="91"/>
              </a:cxn>
              <a:cxn ang="0">
                <a:pos x="0" y="91"/>
              </a:cxn>
              <a:cxn ang="0">
                <a:pos x="0" y="0"/>
              </a:cxn>
              <a:cxn ang="0">
                <a:pos x="111" y="0"/>
              </a:cxn>
              <a:cxn ang="0">
                <a:pos x="111" y="91"/>
              </a:cxn>
            </a:cxnLst>
            <a:rect l="0" t="0" r="r" b="b"/>
            <a:pathLst>
              <a:path w="111" h="91">
                <a:moveTo>
                  <a:pt x="0" y="91"/>
                </a:moveTo>
                <a:lnTo>
                  <a:pt x="0" y="91"/>
                </a:lnTo>
                <a:lnTo>
                  <a:pt x="0" y="0"/>
                </a:lnTo>
                <a:lnTo>
                  <a:pt x="111" y="0"/>
                </a:lnTo>
                <a:lnTo>
                  <a:pt x="111" y="9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Freeform 247"/>
          <p:cNvSpPr>
            <a:spLocks/>
          </p:cNvSpPr>
          <p:nvPr/>
        </p:nvSpPr>
        <p:spPr bwMode="auto">
          <a:xfrm>
            <a:off x="3274394" y="6018428"/>
            <a:ext cx="5628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Line 248"/>
          <p:cNvSpPr>
            <a:spLocks noChangeShapeType="1"/>
          </p:cNvSpPr>
          <p:nvPr/>
        </p:nvSpPr>
        <p:spPr bwMode="auto">
          <a:xfrm>
            <a:off x="3302007" y="6018428"/>
            <a:ext cx="1062" cy="64992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Rectangle 249"/>
          <p:cNvSpPr>
            <a:spLocks noChangeArrowheads="1"/>
          </p:cNvSpPr>
          <p:nvPr/>
        </p:nvSpPr>
        <p:spPr bwMode="auto">
          <a:xfrm>
            <a:off x="3604265" y="5924302"/>
            <a:ext cx="113638" cy="261088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Freeform 250"/>
          <p:cNvSpPr>
            <a:spLocks/>
          </p:cNvSpPr>
          <p:nvPr/>
        </p:nvSpPr>
        <p:spPr bwMode="auto">
          <a:xfrm>
            <a:off x="3604265" y="5924302"/>
            <a:ext cx="112576" cy="257727"/>
          </a:xfrm>
          <a:custGeom>
            <a:avLst/>
            <a:gdLst/>
            <a:ahLst/>
            <a:cxnLst>
              <a:cxn ang="0">
                <a:pos x="0" y="239"/>
              </a:cxn>
              <a:cxn ang="0">
                <a:pos x="0" y="239"/>
              </a:cxn>
              <a:cxn ang="0">
                <a:pos x="0" y="0"/>
              </a:cxn>
              <a:cxn ang="0">
                <a:pos x="111" y="0"/>
              </a:cxn>
              <a:cxn ang="0">
                <a:pos x="111" y="239"/>
              </a:cxn>
            </a:cxnLst>
            <a:rect l="0" t="0" r="r" b="b"/>
            <a:pathLst>
              <a:path w="111" h="239">
                <a:moveTo>
                  <a:pt x="0" y="239"/>
                </a:moveTo>
                <a:lnTo>
                  <a:pt x="0" y="239"/>
                </a:lnTo>
                <a:lnTo>
                  <a:pt x="0" y="0"/>
                </a:lnTo>
                <a:lnTo>
                  <a:pt x="111" y="0"/>
                </a:lnTo>
                <a:lnTo>
                  <a:pt x="111" y="239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Freeform 251"/>
          <p:cNvSpPr>
            <a:spLocks/>
          </p:cNvSpPr>
          <p:nvPr/>
        </p:nvSpPr>
        <p:spPr bwMode="auto">
          <a:xfrm>
            <a:off x="3632939" y="5835779"/>
            <a:ext cx="5628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Line 252"/>
          <p:cNvSpPr>
            <a:spLocks noChangeShapeType="1"/>
          </p:cNvSpPr>
          <p:nvPr/>
        </p:nvSpPr>
        <p:spPr bwMode="auto">
          <a:xfrm>
            <a:off x="3661615" y="5835779"/>
            <a:ext cx="1062" cy="88523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Rectangle 253"/>
          <p:cNvSpPr>
            <a:spLocks noChangeArrowheads="1"/>
          </p:cNvSpPr>
          <p:nvPr/>
        </p:nvSpPr>
        <p:spPr bwMode="auto">
          <a:xfrm>
            <a:off x="3936963" y="5418933"/>
            <a:ext cx="113638" cy="766458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Freeform 254"/>
          <p:cNvSpPr>
            <a:spLocks/>
          </p:cNvSpPr>
          <p:nvPr/>
        </p:nvSpPr>
        <p:spPr bwMode="auto">
          <a:xfrm>
            <a:off x="3936963" y="5418933"/>
            <a:ext cx="112576" cy="763096"/>
          </a:xfrm>
          <a:custGeom>
            <a:avLst/>
            <a:gdLst/>
            <a:ahLst/>
            <a:cxnLst>
              <a:cxn ang="0">
                <a:pos x="0" y="709"/>
              </a:cxn>
              <a:cxn ang="0">
                <a:pos x="0" y="709"/>
              </a:cxn>
              <a:cxn ang="0">
                <a:pos x="0" y="0"/>
              </a:cxn>
              <a:cxn ang="0">
                <a:pos x="111" y="0"/>
              </a:cxn>
              <a:cxn ang="0">
                <a:pos x="111" y="709"/>
              </a:cxn>
            </a:cxnLst>
            <a:rect l="0" t="0" r="r" b="b"/>
            <a:pathLst>
              <a:path w="111" h="709">
                <a:moveTo>
                  <a:pt x="0" y="709"/>
                </a:moveTo>
                <a:lnTo>
                  <a:pt x="0" y="709"/>
                </a:lnTo>
                <a:lnTo>
                  <a:pt x="0" y="0"/>
                </a:lnTo>
                <a:lnTo>
                  <a:pt x="111" y="0"/>
                </a:lnTo>
                <a:lnTo>
                  <a:pt x="111" y="709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Freeform 255"/>
          <p:cNvSpPr>
            <a:spLocks/>
          </p:cNvSpPr>
          <p:nvPr/>
        </p:nvSpPr>
        <p:spPr bwMode="auto">
          <a:xfrm>
            <a:off x="3965639" y="5117504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Line 256"/>
          <p:cNvSpPr>
            <a:spLocks noChangeShapeType="1"/>
          </p:cNvSpPr>
          <p:nvPr/>
        </p:nvSpPr>
        <p:spPr bwMode="auto">
          <a:xfrm>
            <a:off x="3994313" y="5117504"/>
            <a:ext cx="1062" cy="301428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Rectangle 257"/>
          <p:cNvSpPr>
            <a:spLocks noChangeArrowheads="1"/>
          </p:cNvSpPr>
          <p:nvPr/>
        </p:nvSpPr>
        <p:spPr bwMode="auto">
          <a:xfrm>
            <a:off x="3031850" y="6119278"/>
            <a:ext cx="113638" cy="66113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Freeform 258"/>
          <p:cNvSpPr>
            <a:spLocks/>
          </p:cNvSpPr>
          <p:nvPr/>
        </p:nvSpPr>
        <p:spPr bwMode="auto">
          <a:xfrm>
            <a:off x="3031850" y="6119278"/>
            <a:ext cx="112576" cy="62751"/>
          </a:xfrm>
          <a:custGeom>
            <a:avLst/>
            <a:gdLst/>
            <a:ahLst/>
            <a:cxnLst>
              <a:cxn ang="0">
                <a:pos x="0" y="58"/>
              </a:cxn>
              <a:cxn ang="0">
                <a:pos x="0" y="58"/>
              </a:cxn>
              <a:cxn ang="0">
                <a:pos x="0" y="0"/>
              </a:cxn>
              <a:cxn ang="0">
                <a:pos x="111" y="0"/>
              </a:cxn>
              <a:cxn ang="0">
                <a:pos x="111" y="58"/>
              </a:cxn>
            </a:cxnLst>
            <a:rect l="0" t="0" r="r" b="b"/>
            <a:pathLst>
              <a:path w="111" h="58">
                <a:moveTo>
                  <a:pt x="0" y="58"/>
                </a:moveTo>
                <a:lnTo>
                  <a:pt x="0" y="58"/>
                </a:lnTo>
                <a:lnTo>
                  <a:pt x="0" y="0"/>
                </a:lnTo>
                <a:lnTo>
                  <a:pt x="111" y="0"/>
                </a:lnTo>
                <a:lnTo>
                  <a:pt x="111" y="58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Freeform 259"/>
          <p:cNvSpPr>
            <a:spLocks/>
          </p:cNvSpPr>
          <p:nvPr/>
        </p:nvSpPr>
        <p:spPr bwMode="auto">
          <a:xfrm>
            <a:off x="3060526" y="6090143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Line 260"/>
          <p:cNvSpPr>
            <a:spLocks noChangeShapeType="1"/>
          </p:cNvSpPr>
          <p:nvPr/>
        </p:nvSpPr>
        <p:spPr bwMode="auto">
          <a:xfrm>
            <a:off x="3089201" y="6090143"/>
            <a:ext cx="1062" cy="29135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Rectangle 261"/>
          <p:cNvSpPr>
            <a:spLocks noChangeArrowheads="1"/>
          </p:cNvSpPr>
          <p:nvPr/>
        </p:nvSpPr>
        <p:spPr bwMode="auto">
          <a:xfrm>
            <a:off x="3358190" y="6081179"/>
            <a:ext cx="113638" cy="104211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Freeform 262"/>
          <p:cNvSpPr>
            <a:spLocks/>
          </p:cNvSpPr>
          <p:nvPr/>
        </p:nvSpPr>
        <p:spPr bwMode="auto">
          <a:xfrm>
            <a:off x="3358190" y="6081179"/>
            <a:ext cx="113638" cy="100849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0" y="93"/>
              </a:cxn>
              <a:cxn ang="0">
                <a:pos x="0" y="0"/>
              </a:cxn>
              <a:cxn ang="0">
                <a:pos x="111" y="0"/>
              </a:cxn>
              <a:cxn ang="0">
                <a:pos x="111" y="93"/>
              </a:cxn>
            </a:cxnLst>
            <a:rect l="0" t="0" r="r" b="b"/>
            <a:pathLst>
              <a:path w="111" h="93">
                <a:moveTo>
                  <a:pt x="0" y="93"/>
                </a:moveTo>
                <a:lnTo>
                  <a:pt x="0" y="93"/>
                </a:lnTo>
                <a:lnTo>
                  <a:pt x="0" y="0"/>
                </a:lnTo>
                <a:lnTo>
                  <a:pt x="111" y="0"/>
                </a:lnTo>
                <a:lnTo>
                  <a:pt x="111" y="93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Freeform 263"/>
          <p:cNvSpPr>
            <a:spLocks/>
          </p:cNvSpPr>
          <p:nvPr/>
        </p:nvSpPr>
        <p:spPr bwMode="auto">
          <a:xfrm>
            <a:off x="3386865" y="6020669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Line 264"/>
          <p:cNvSpPr>
            <a:spLocks noChangeShapeType="1"/>
          </p:cNvSpPr>
          <p:nvPr/>
        </p:nvSpPr>
        <p:spPr bwMode="auto">
          <a:xfrm>
            <a:off x="3415540" y="6020669"/>
            <a:ext cx="1062" cy="6050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Rectangle 265"/>
          <p:cNvSpPr>
            <a:spLocks noChangeArrowheads="1"/>
          </p:cNvSpPr>
          <p:nvPr/>
        </p:nvSpPr>
        <p:spPr bwMode="auto">
          <a:xfrm>
            <a:off x="3719351" y="6012825"/>
            <a:ext cx="114700" cy="172565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Freeform 266"/>
          <p:cNvSpPr>
            <a:spLocks/>
          </p:cNvSpPr>
          <p:nvPr/>
        </p:nvSpPr>
        <p:spPr bwMode="auto">
          <a:xfrm>
            <a:off x="3719351" y="6012825"/>
            <a:ext cx="113638" cy="169203"/>
          </a:xfrm>
          <a:custGeom>
            <a:avLst/>
            <a:gdLst/>
            <a:ahLst/>
            <a:cxnLst>
              <a:cxn ang="0">
                <a:pos x="0" y="157"/>
              </a:cxn>
              <a:cxn ang="0">
                <a:pos x="0" y="157"/>
              </a:cxn>
              <a:cxn ang="0">
                <a:pos x="0" y="0"/>
              </a:cxn>
              <a:cxn ang="0">
                <a:pos x="111" y="0"/>
              </a:cxn>
              <a:cxn ang="0">
                <a:pos x="111" y="157"/>
              </a:cxn>
            </a:cxnLst>
            <a:rect l="0" t="0" r="r" b="b"/>
            <a:pathLst>
              <a:path w="111" h="157">
                <a:moveTo>
                  <a:pt x="0" y="157"/>
                </a:moveTo>
                <a:lnTo>
                  <a:pt x="0" y="157"/>
                </a:lnTo>
                <a:lnTo>
                  <a:pt x="0" y="0"/>
                </a:lnTo>
                <a:lnTo>
                  <a:pt x="111" y="0"/>
                </a:lnTo>
                <a:lnTo>
                  <a:pt x="111" y="157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Freeform 267"/>
          <p:cNvSpPr>
            <a:spLocks/>
          </p:cNvSpPr>
          <p:nvPr/>
        </p:nvSpPr>
        <p:spPr bwMode="auto">
          <a:xfrm>
            <a:off x="3748025" y="5983692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Line 268"/>
          <p:cNvSpPr>
            <a:spLocks noChangeShapeType="1"/>
          </p:cNvSpPr>
          <p:nvPr/>
        </p:nvSpPr>
        <p:spPr bwMode="auto">
          <a:xfrm>
            <a:off x="3776701" y="5983692"/>
            <a:ext cx="1062" cy="29135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Rectangle 269"/>
          <p:cNvSpPr>
            <a:spLocks noChangeArrowheads="1"/>
          </p:cNvSpPr>
          <p:nvPr/>
        </p:nvSpPr>
        <p:spPr bwMode="auto">
          <a:xfrm>
            <a:off x="4052049" y="5761822"/>
            <a:ext cx="114700" cy="423569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Freeform 270"/>
          <p:cNvSpPr>
            <a:spLocks/>
          </p:cNvSpPr>
          <p:nvPr/>
        </p:nvSpPr>
        <p:spPr bwMode="auto">
          <a:xfrm>
            <a:off x="4052049" y="5761822"/>
            <a:ext cx="113638" cy="420207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0" y="390"/>
              </a:cxn>
              <a:cxn ang="0">
                <a:pos x="0" y="0"/>
              </a:cxn>
              <a:cxn ang="0">
                <a:pos x="111" y="0"/>
              </a:cxn>
              <a:cxn ang="0">
                <a:pos x="111" y="390"/>
              </a:cxn>
            </a:cxnLst>
            <a:rect l="0" t="0" r="r" b="b"/>
            <a:pathLst>
              <a:path w="111" h="390">
                <a:moveTo>
                  <a:pt x="0" y="390"/>
                </a:moveTo>
                <a:lnTo>
                  <a:pt x="0" y="390"/>
                </a:lnTo>
                <a:lnTo>
                  <a:pt x="0" y="0"/>
                </a:lnTo>
                <a:lnTo>
                  <a:pt x="111" y="0"/>
                </a:lnTo>
                <a:lnTo>
                  <a:pt x="111" y="39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Freeform 271"/>
          <p:cNvSpPr>
            <a:spLocks/>
          </p:cNvSpPr>
          <p:nvPr/>
        </p:nvSpPr>
        <p:spPr bwMode="auto">
          <a:xfrm>
            <a:off x="4080725" y="5708035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Line 272"/>
          <p:cNvSpPr>
            <a:spLocks noChangeShapeType="1"/>
          </p:cNvSpPr>
          <p:nvPr/>
        </p:nvSpPr>
        <p:spPr bwMode="auto">
          <a:xfrm>
            <a:off x="4109400" y="5708035"/>
            <a:ext cx="1062" cy="53787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Line 274"/>
          <p:cNvSpPr>
            <a:spLocks noChangeShapeType="1"/>
          </p:cNvSpPr>
          <p:nvPr/>
        </p:nvSpPr>
        <p:spPr bwMode="auto">
          <a:xfrm>
            <a:off x="2830739" y="6185390"/>
            <a:ext cx="1445042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Line 283"/>
          <p:cNvSpPr>
            <a:spLocks noChangeShapeType="1"/>
          </p:cNvSpPr>
          <p:nvPr/>
        </p:nvSpPr>
        <p:spPr bwMode="auto">
          <a:xfrm flipV="1">
            <a:off x="2830739" y="4894514"/>
            <a:ext cx="1062" cy="1290876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Line 284"/>
          <p:cNvSpPr>
            <a:spLocks noChangeShapeType="1"/>
          </p:cNvSpPr>
          <p:nvPr/>
        </p:nvSpPr>
        <p:spPr bwMode="auto">
          <a:xfrm flipH="1">
            <a:off x="2795692" y="6185390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Line 286"/>
          <p:cNvSpPr>
            <a:spLocks noChangeShapeType="1"/>
          </p:cNvSpPr>
          <p:nvPr/>
        </p:nvSpPr>
        <p:spPr bwMode="auto">
          <a:xfrm flipH="1">
            <a:off x="2795692" y="5927664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Line 288"/>
          <p:cNvSpPr>
            <a:spLocks noChangeShapeType="1"/>
          </p:cNvSpPr>
          <p:nvPr/>
        </p:nvSpPr>
        <p:spPr bwMode="auto">
          <a:xfrm flipH="1">
            <a:off x="2795692" y="5668816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Line 290"/>
          <p:cNvSpPr>
            <a:spLocks noChangeShapeType="1"/>
          </p:cNvSpPr>
          <p:nvPr/>
        </p:nvSpPr>
        <p:spPr bwMode="auto">
          <a:xfrm flipH="1">
            <a:off x="2795692" y="5411088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Line 292"/>
          <p:cNvSpPr>
            <a:spLocks noChangeShapeType="1"/>
          </p:cNvSpPr>
          <p:nvPr/>
        </p:nvSpPr>
        <p:spPr bwMode="auto">
          <a:xfrm flipH="1">
            <a:off x="2795692" y="5152241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Line 294"/>
          <p:cNvSpPr>
            <a:spLocks noChangeShapeType="1"/>
          </p:cNvSpPr>
          <p:nvPr/>
        </p:nvSpPr>
        <p:spPr bwMode="auto">
          <a:xfrm flipH="1">
            <a:off x="2795692" y="4894514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Rectangle 46"/>
          <p:cNvSpPr>
            <a:spLocks noChangeArrowheads="1"/>
          </p:cNvSpPr>
          <p:nvPr/>
        </p:nvSpPr>
        <p:spPr bwMode="auto">
          <a:xfrm>
            <a:off x="2931200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5" name="Rectangle 46"/>
          <p:cNvSpPr>
            <a:spLocks noChangeArrowheads="1"/>
          </p:cNvSpPr>
          <p:nvPr/>
        </p:nvSpPr>
        <p:spPr bwMode="auto">
          <a:xfrm>
            <a:off x="3256868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6" name="Rectangle 46"/>
          <p:cNvSpPr>
            <a:spLocks noChangeArrowheads="1"/>
          </p:cNvSpPr>
          <p:nvPr/>
        </p:nvSpPr>
        <p:spPr bwMode="auto">
          <a:xfrm>
            <a:off x="3622873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7" name="Rectangle 46"/>
          <p:cNvSpPr>
            <a:spLocks noChangeArrowheads="1"/>
          </p:cNvSpPr>
          <p:nvPr/>
        </p:nvSpPr>
        <p:spPr bwMode="auto">
          <a:xfrm>
            <a:off x="3947060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8" name="Rectangle 46"/>
          <p:cNvSpPr>
            <a:spLocks noChangeArrowheads="1"/>
          </p:cNvSpPr>
          <p:nvPr/>
        </p:nvSpPr>
        <p:spPr bwMode="auto">
          <a:xfrm>
            <a:off x="3137426" y="6449725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269" name="Rectangle 46"/>
          <p:cNvSpPr>
            <a:spLocks noChangeArrowheads="1"/>
          </p:cNvSpPr>
          <p:nvPr/>
        </p:nvSpPr>
        <p:spPr bwMode="auto">
          <a:xfrm>
            <a:off x="3452116" y="6449725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270" name="Straight Connector 269"/>
          <p:cNvCxnSpPr/>
          <p:nvPr/>
        </p:nvCxnSpPr>
        <p:spPr>
          <a:xfrm>
            <a:off x="3622256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2926153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Rectangle 311"/>
          <p:cNvSpPr>
            <a:spLocks noChangeArrowheads="1"/>
          </p:cNvSpPr>
          <p:nvPr/>
        </p:nvSpPr>
        <p:spPr bwMode="auto">
          <a:xfrm>
            <a:off x="5049107" y="6181641"/>
            <a:ext cx="113638" cy="3362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Freeform 312"/>
          <p:cNvSpPr>
            <a:spLocks/>
          </p:cNvSpPr>
          <p:nvPr/>
        </p:nvSpPr>
        <p:spPr bwMode="auto">
          <a:xfrm>
            <a:off x="5049107" y="6181641"/>
            <a:ext cx="112576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11" y="0"/>
              </a:cxn>
              <a:cxn ang="0">
                <a:pos x="111" y="0"/>
              </a:cxn>
            </a:cxnLst>
            <a:rect l="0" t="0" r="r" b="b"/>
            <a:pathLst>
              <a:path w="11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Freeform 313"/>
          <p:cNvSpPr>
            <a:spLocks/>
          </p:cNvSpPr>
          <p:nvPr/>
        </p:nvSpPr>
        <p:spPr bwMode="auto">
          <a:xfrm>
            <a:off x="5077782" y="6179401"/>
            <a:ext cx="5628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Line 314"/>
          <p:cNvSpPr>
            <a:spLocks noChangeShapeType="1"/>
          </p:cNvSpPr>
          <p:nvPr/>
        </p:nvSpPr>
        <p:spPr bwMode="auto">
          <a:xfrm>
            <a:off x="5106457" y="6179401"/>
            <a:ext cx="1062" cy="224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Rectangle 315"/>
          <p:cNvSpPr>
            <a:spLocks noChangeArrowheads="1"/>
          </p:cNvSpPr>
          <p:nvPr/>
        </p:nvSpPr>
        <p:spPr bwMode="auto">
          <a:xfrm>
            <a:off x="5404480" y="5973219"/>
            <a:ext cx="113638" cy="211784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Freeform 316"/>
          <p:cNvSpPr>
            <a:spLocks/>
          </p:cNvSpPr>
          <p:nvPr/>
        </p:nvSpPr>
        <p:spPr bwMode="auto">
          <a:xfrm>
            <a:off x="5404480" y="5973219"/>
            <a:ext cx="112576" cy="208422"/>
          </a:xfrm>
          <a:custGeom>
            <a:avLst/>
            <a:gdLst/>
            <a:ahLst/>
            <a:cxnLst>
              <a:cxn ang="0">
                <a:pos x="0" y="193"/>
              </a:cxn>
              <a:cxn ang="0">
                <a:pos x="0" y="193"/>
              </a:cxn>
              <a:cxn ang="0">
                <a:pos x="0" y="0"/>
              </a:cxn>
              <a:cxn ang="0">
                <a:pos x="111" y="0"/>
              </a:cxn>
              <a:cxn ang="0">
                <a:pos x="111" y="193"/>
              </a:cxn>
            </a:cxnLst>
            <a:rect l="0" t="0" r="r" b="b"/>
            <a:pathLst>
              <a:path w="111" h="193">
                <a:moveTo>
                  <a:pt x="0" y="193"/>
                </a:moveTo>
                <a:lnTo>
                  <a:pt x="0" y="193"/>
                </a:lnTo>
                <a:lnTo>
                  <a:pt x="0" y="0"/>
                </a:lnTo>
                <a:lnTo>
                  <a:pt x="111" y="0"/>
                </a:lnTo>
                <a:lnTo>
                  <a:pt x="111" y="193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Freeform 317"/>
          <p:cNvSpPr>
            <a:spLocks/>
          </p:cNvSpPr>
          <p:nvPr/>
        </p:nvSpPr>
        <p:spPr bwMode="auto">
          <a:xfrm>
            <a:off x="5433155" y="593400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Line 318"/>
          <p:cNvSpPr>
            <a:spLocks noChangeShapeType="1"/>
          </p:cNvSpPr>
          <p:nvPr/>
        </p:nvSpPr>
        <p:spPr bwMode="auto">
          <a:xfrm>
            <a:off x="5461831" y="5934000"/>
            <a:ext cx="1062" cy="3921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Rectangle 319"/>
          <p:cNvSpPr>
            <a:spLocks noChangeArrowheads="1"/>
          </p:cNvSpPr>
          <p:nvPr/>
        </p:nvSpPr>
        <p:spPr bwMode="auto">
          <a:xfrm>
            <a:off x="5735025" y="5355794"/>
            <a:ext cx="114700" cy="829208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Freeform 320"/>
          <p:cNvSpPr>
            <a:spLocks/>
          </p:cNvSpPr>
          <p:nvPr/>
        </p:nvSpPr>
        <p:spPr bwMode="auto">
          <a:xfrm>
            <a:off x="5735025" y="5355794"/>
            <a:ext cx="113638" cy="825847"/>
          </a:xfrm>
          <a:custGeom>
            <a:avLst/>
            <a:gdLst/>
            <a:ahLst/>
            <a:cxnLst>
              <a:cxn ang="0">
                <a:pos x="0" y="767"/>
              </a:cxn>
              <a:cxn ang="0">
                <a:pos x="0" y="767"/>
              </a:cxn>
              <a:cxn ang="0">
                <a:pos x="0" y="0"/>
              </a:cxn>
              <a:cxn ang="0">
                <a:pos x="111" y="0"/>
              </a:cxn>
              <a:cxn ang="0">
                <a:pos x="111" y="767"/>
              </a:cxn>
            </a:cxnLst>
            <a:rect l="0" t="0" r="r" b="b"/>
            <a:pathLst>
              <a:path w="111" h="767">
                <a:moveTo>
                  <a:pt x="0" y="767"/>
                </a:moveTo>
                <a:lnTo>
                  <a:pt x="0" y="767"/>
                </a:lnTo>
                <a:lnTo>
                  <a:pt x="0" y="0"/>
                </a:lnTo>
                <a:lnTo>
                  <a:pt x="111" y="0"/>
                </a:lnTo>
                <a:lnTo>
                  <a:pt x="111" y="767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7" name="Freeform 321"/>
          <p:cNvSpPr>
            <a:spLocks/>
          </p:cNvSpPr>
          <p:nvPr/>
        </p:nvSpPr>
        <p:spPr bwMode="auto">
          <a:xfrm>
            <a:off x="5763700" y="5197797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Line 322"/>
          <p:cNvSpPr>
            <a:spLocks noChangeShapeType="1"/>
          </p:cNvSpPr>
          <p:nvPr/>
        </p:nvSpPr>
        <p:spPr bwMode="auto">
          <a:xfrm>
            <a:off x="5792375" y="5197797"/>
            <a:ext cx="1062" cy="157998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Rectangle 323"/>
          <p:cNvSpPr>
            <a:spLocks noChangeArrowheads="1"/>
          </p:cNvSpPr>
          <p:nvPr/>
        </p:nvSpPr>
        <p:spPr bwMode="auto">
          <a:xfrm>
            <a:off x="4827669" y="6182762"/>
            <a:ext cx="114700" cy="2241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Freeform 324"/>
          <p:cNvSpPr>
            <a:spLocks/>
          </p:cNvSpPr>
          <p:nvPr/>
        </p:nvSpPr>
        <p:spPr bwMode="auto">
          <a:xfrm>
            <a:off x="4827669" y="6181641"/>
            <a:ext cx="11363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111" y="1"/>
              </a:cxn>
              <a:cxn ang="0">
                <a:pos x="111" y="0"/>
              </a:cxn>
            </a:cxnLst>
            <a:rect l="0" t="0" r="r" b="b"/>
            <a:pathLst>
              <a:path w="111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11" y="1"/>
                </a:lnTo>
                <a:lnTo>
                  <a:pt x="111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Freeform 325"/>
          <p:cNvSpPr>
            <a:spLocks/>
          </p:cNvSpPr>
          <p:nvPr/>
        </p:nvSpPr>
        <p:spPr bwMode="auto">
          <a:xfrm>
            <a:off x="4856344" y="6180521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Line 326"/>
          <p:cNvSpPr>
            <a:spLocks noChangeShapeType="1"/>
          </p:cNvSpPr>
          <p:nvPr/>
        </p:nvSpPr>
        <p:spPr bwMode="auto">
          <a:xfrm>
            <a:off x="4885019" y="6180521"/>
            <a:ext cx="1062" cy="224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Rectangle 327"/>
          <p:cNvSpPr>
            <a:spLocks noChangeArrowheads="1"/>
          </p:cNvSpPr>
          <p:nvPr/>
        </p:nvSpPr>
        <p:spPr bwMode="auto">
          <a:xfrm>
            <a:off x="5151377" y="6182762"/>
            <a:ext cx="114700" cy="2241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Freeform 328"/>
          <p:cNvSpPr>
            <a:spLocks/>
          </p:cNvSpPr>
          <p:nvPr/>
        </p:nvSpPr>
        <p:spPr bwMode="auto">
          <a:xfrm>
            <a:off x="5151377" y="6181641"/>
            <a:ext cx="11363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111" y="2"/>
              </a:cxn>
              <a:cxn ang="0">
                <a:pos x="111" y="0"/>
              </a:cxn>
            </a:cxnLst>
            <a:rect l="0" t="0" r="r" b="b"/>
            <a:pathLst>
              <a:path w="11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11" y="2"/>
                </a:lnTo>
                <a:lnTo>
                  <a:pt x="111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Freeform 329"/>
          <p:cNvSpPr>
            <a:spLocks/>
          </p:cNvSpPr>
          <p:nvPr/>
        </p:nvSpPr>
        <p:spPr bwMode="auto">
          <a:xfrm>
            <a:off x="5180053" y="6181641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Line 330"/>
          <p:cNvSpPr>
            <a:spLocks noChangeShapeType="1"/>
          </p:cNvSpPr>
          <p:nvPr/>
        </p:nvSpPr>
        <p:spPr bwMode="auto">
          <a:xfrm>
            <a:off x="5208728" y="6181641"/>
            <a:ext cx="1062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Rectangle 331"/>
          <p:cNvSpPr>
            <a:spLocks noChangeArrowheads="1"/>
          </p:cNvSpPr>
          <p:nvPr/>
        </p:nvSpPr>
        <p:spPr bwMode="auto">
          <a:xfrm>
            <a:off x="5518777" y="5985545"/>
            <a:ext cx="114700" cy="199458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8" name="Freeform 332"/>
          <p:cNvSpPr>
            <a:spLocks/>
          </p:cNvSpPr>
          <p:nvPr/>
        </p:nvSpPr>
        <p:spPr bwMode="auto">
          <a:xfrm>
            <a:off x="5518777" y="5985545"/>
            <a:ext cx="113638" cy="196097"/>
          </a:xfrm>
          <a:custGeom>
            <a:avLst/>
            <a:gdLst/>
            <a:ahLst/>
            <a:cxnLst>
              <a:cxn ang="0">
                <a:pos x="0" y="182"/>
              </a:cxn>
              <a:cxn ang="0">
                <a:pos x="0" y="182"/>
              </a:cxn>
              <a:cxn ang="0">
                <a:pos x="0" y="0"/>
              </a:cxn>
              <a:cxn ang="0">
                <a:pos x="111" y="0"/>
              </a:cxn>
              <a:cxn ang="0">
                <a:pos x="111" y="182"/>
              </a:cxn>
            </a:cxnLst>
            <a:rect l="0" t="0" r="r" b="b"/>
            <a:pathLst>
              <a:path w="111" h="182">
                <a:moveTo>
                  <a:pt x="0" y="182"/>
                </a:moveTo>
                <a:lnTo>
                  <a:pt x="0" y="182"/>
                </a:lnTo>
                <a:lnTo>
                  <a:pt x="0" y="0"/>
                </a:lnTo>
                <a:lnTo>
                  <a:pt x="111" y="0"/>
                </a:lnTo>
                <a:lnTo>
                  <a:pt x="111" y="182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Freeform 333"/>
          <p:cNvSpPr>
            <a:spLocks/>
          </p:cNvSpPr>
          <p:nvPr/>
        </p:nvSpPr>
        <p:spPr bwMode="auto">
          <a:xfrm>
            <a:off x="5547452" y="5966496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0" name="Line 334"/>
          <p:cNvSpPr>
            <a:spLocks noChangeShapeType="1"/>
          </p:cNvSpPr>
          <p:nvPr/>
        </p:nvSpPr>
        <p:spPr bwMode="auto">
          <a:xfrm>
            <a:off x="5576128" y="5966496"/>
            <a:ext cx="1062" cy="19050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Rectangle 335"/>
          <p:cNvSpPr>
            <a:spLocks noChangeArrowheads="1"/>
          </p:cNvSpPr>
          <p:nvPr/>
        </p:nvSpPr>
        <p:spPr bwMode="auto">
          <a:xfrm>
            <a:off x="5849323" y="5403979"/>
            <a:ext cx="114700" cy="781026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Freeform 336"/>
          <p:cNvSpPr>
            <a:spLocks/>
          </p:cNvSpPr>
          <p:nvPr/>
        </p:nvSpPr>
        <p:spPr bwMode="auto">
          <a:xfrm>
            <a:off x="5849323" y="5403979"/>
            <a:ext cx="113638" cy="777663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0" y="722"/>
              </a:cxn>
              <a:cxn ang="0">
                <a:pos x="0" y="0"/>
              </a:cxn>
              <a:cxn ang="0">
                <a:pos x="111" y="0"/>
              </a:cxn>
              <a:cxn ang="0">
                <a:pos x="111" y="722"/>
              </a:cxn>
            </a:cxnLst>
            <a:rect l="0" t="0" r="r" b="b"/>
            <a:pathLst>
              <a:path w="111" h="722">
                <a:moveTo>
                  <a:pt x="0" y="722"/>
                </a:moveTo>
                <a:lnTo>
                  <a:pt x="0" y="722"/>
                </a:lnTo>
                <a:lnTo>
                  <a:pt x="0" y="0"/>
                </a:lnTo>
                <a:lnTo>
                  <a:pt x="111" y="0"/>
                </a:lnTo>
                <a:lnTo>
                  <a:pt x="111" y="722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Freeform 337"/>
          <p:cNvSpPr>
            <a:spLocks/>
          </p:cNvSpPr>
          <p:nvPr/>
        </p:nvSpPr>
        <p:spPr bwMode="auto">
          <a:xfrm>
            <a:off x="5877998" y="530537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Line 338"/>
          <p:cNvSpPr>
            <a:spLocks noChangeShapeType="1"/>
          </p:cNvSpPr>
          <p:nvPr/>
        </p:nvSpPr>
        <p:spPr bwMode="auto">
          <a:xfrm>
            <a:off x="5906673" y="5305370"/>
            <a:ext cx="1062" cy="9860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Line 340"/>
          <p:cNvSpPr>
            <a:spLocks noChangeShapeType="1"/>
          </p:cNvSpPr>
          <p:nvPr/>
        </p:nvSpPr>
        <p:spPr bwMode="auto">
          <a:xfrm>
            <a:off x="4639373" y="6185003"/>
            <a:ext cx="1445041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6" name="Line 349"/>
          <p:cNvSpPr>
            <a:spLocks noChangeShapeType="1"/>
          </p:cNvSpPr>
          <p:nvPr/>
        </p:nvSpPr>
        <p:spPr bwMode="auto">
          <a:xfrm flipV="1">
            <a:off x="4639373" y="4894127"/>
            <a:ext cx="1062" cy="1290876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7" name="Line 350"/>
          <p:cNvSpPr>
            <a:spLocks noChangeShapeType="1"/>
          </p:cNvSpPr>
          <p:nvPr/>
        </p:nvSpPr>
        <p:spPr bwMode="auto">
          <a:xfrm flipH="1">
            <a:off x="4604326" y="6185003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Line 352"/>
          <p:cNvSpPr>
            <a:spLocks noChangeShapeType="1"/>
          </p:cNvSpPr>
          <p:nvPr/>
        </p:nvSpPr>
        <p:spPr bwMode="auto">
          <a:xfrm flipH="1">
            <a:off x="4604326" y="5862284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Line 354"/>
          <p:cNvSpPr>
            <a:spLocks noChangeShapeType="1"/>
          </p:cNvSpPr>
          <p:nvPr/>
        </p:nvSpPr>
        <p:spPr bwMode="auto">
          <a:xfrm flipH="1">
            <a:off x="4604326" y="5539565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Line 356"/>
          <p:cNvSpPr>
            <a:spLocks noChangeShapeType="1"/>
          </p:cNvSpPr>
          <p:nvPr/>
        </p:nvSpPr>
        <p:spPr bwMode="auto">
          <a:xfrm flipH="1">
            <a:off x="4604326" y="5216846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1" name="Line 358"/>
          <p:cNvSpPr>
            <a:spLocks noChangeShapeType="1"/>
          </p:cNvSpPr>
          <p:nvPr/>
        </p:nvSpPr>
        <p:spPr bwMode="auto">
          <a:xfrm flipH="1">
            <a:off x="4604326" y="4894127"/>
            <a:ext cx="35048" cy="1121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2" name="Rectangle 46"/>
          <p:cNvSpPr>
            <a:spLocks noChangeArrowheads="1"/>
          </p:cNvSpPr>
          <p:nvPr/>
        </p:nvSpPr>
        <p:spPr bwMode="auto">
          <a:xfrm>
            <a:off x="4731713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3" name="Rectangle 46"/>
          <p:cNvSpPr>
            <a:spLocks noChangeArrowheads="1"/>
          </p:cNvSpPr>
          <p:nvPr/>
        </p:nvSpPr>
        <p:spPr bwMode="auto">
          <a:xfrm>
            <a:off x="5057381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4" name="Rectangle 46"/>
          <p:cNvSpPr>
            <a:spLocks noChangeArrowheads="1"/>
          </p:cNvSpPr>
          <p:nvPr/>
        </p:nvSpPr>
        <p:spPr bwMode="auto">
          <a:xfrm>
            <a:off x="5423385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PBS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5" name="Rectangle 46"/>
          <p:cNvSpPr>
            <a:spLocks noChangeArrowheads="1"/>
          </p:cNvSpPr>
          <p:nvPr/>
        </p:nvSpPr>
        <p:spPr bwMode="auto">
          <a:xfrm>
            <a:off x="5747573" y="6230720"/>
            <a:ext cx="26289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DSS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6" name="Rectangle 46"/>
          <p:cNvSpPr>
            <a:spLocks noChangeArrowheads="1"/>
          </p:cNvSpPr>
          <p:nvPr/>
        </p:nvSpPr>
        <p:spPr bwMode="auto">
          <a:xfrm>
            <a:off x="4937938" y="6449725"/>
            <a:ext cx="1635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Nil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17" name="Rectangle 46"/>
          <p:cNvSpPr>
            <a:spLocks noChangeArrowheads="1"/>
          </p:cNvSpPr>
          <p:nvPr/>
        </p:nvSpPr>
        <p:spPr bwMode="auto">
          <a:xfrm>
            <a:off x="5252629" y="6449725"/>
            <a:ext cx="9169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24H incubation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cxnSp>
        <p:nvCxnSpPr>
          <p:cNvPr id="318" name="Straight Connector 317"/>
          <p:cNvCxnSpPr/>
          <p:nvPr/>
        </p:nvCxnSpPr>
        <p:spPr>
          <a:xfrm>
            <a:off x="5411617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>
            <a:off x="4715515" y="6402209"/>
            <a:ext cx="5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Rectangle 185"/>
          <p:cNvSpPr>
            <a:spLocks noChangeArrowheads="1"/>
          </p:cNvSpPr>
          <p:nvPr/>
        </p:nvSpPr>
        <p:spPr bwMode="auto">
          <a:xfrm>
            <a:off x="4514948" y="4838146"/>
            <a:ext cx="7053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rPr>
              <a:t>8</a:t>
            </a:r>
            <a:endParaRPr kumimoji="1" lang="ko-KR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grpSp>
        <p:nvGrpSpPr>
          <p:cNvPr id="321" name="Group 92"/>
          <p:cNvGrpSpPr/>
          <p:nvPr/>
        </p:nvGrpSpPr>
        <p:grpSpPr>
          <a:xfrm>
            <a:off x="5445224" y="1002476"/>
            <a:ext cx="961437" cy="344554"/>
            <a:chOff x="5422900" y="2317751"/>
            <a:chExt cx="961437" cy="344554"/>
          </a:xfrm>
        </p:grpSpPr>
        <p:sp>
          <p:nvSpPr>
            <p:cNvPr id="322" name="Rectangle 40"/>
            <p:cNvSpPr>
              <a:spLocks noChangeArrowheads="1"/>
            </p:cNvSpPr>
            <p:nvPr/>
          </p:nvSpPr>
          <p:spPr bwMode="auto">
            <a:xfrm>
              <a:off x="5691840" y="2317751"/>
              <a:ext cx="59792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 Unicode MS" pitchFamily="50" charset="-127"/>
                  <a:cs typeface="Arial" pitchFamily="34" charset="0"/>
                </a:rPr>
                <a:t>WT</a:t>
              </a:r>
              <a:r>
                <a:rPr kumimoji="1" lang="en-US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 Unicode MS" pitchFamily="50" charset="-127"/>
                  <a:cs typeface="Arial" pitchFamily="34" charset="0"/>
                </a:rPr>
                <a:t> (n=5)</a:t>
              </a:r>
              <a:endParaRPr kumimoji="1" lang="ko-KR" altLang="ko-K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endParaRPr>
            </a:p>
          </p:txBody>
        </p:sp>
        <p:sp>
          <p:nvSpPr>
            <p:cNvPr id="323" name="Rectangle 41"/>
            <p:cNvSpPr>
              <a:spLocks noChangeArrowheads="1"/>
            </p:cNvSpPr>
            <p:nvPr/>
          </p:nvSpPr>
          <p:spPr bwMode="auto">
            <a:xfrm>
              <a:off x="5422900" y="2344689"/>
              <a:ext cx="193675" cy="10001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5422900" y="2344689"/>
              <a:ext cx="193675" cy="100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66"/>
                </a:cxn>
                <a:cxn ang="0">
                  <a:pos x="0" y="66"/>
                </a:cxn>
                <a:cxn ang="0">
                  <a:pos x="0" y="0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Rectangle 43"/>
            <p:cNvSpPr>
              <a:spLocks noChangeArrowheads="1"/>
            </p:cNvSpPr>
            <p:nvPr/>
          </p:nvSpPr>
          <p:spPr bwMode="auto">
            <a:xfrm>
              <a:off x="5691840" y="2493028"/>
              <a:ext cx="69249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 Unicode MS" pitchFamily="50" charset="-127"/>
                  <a:cs typeface="Arial" pitchFamily="34" charset="0"/>
                </a:rPr>
                <a:t>CKO</a:t>
              </a:r>
              <a:r>
                <a:rPr kumimoji="1" lang="en-US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Arial Unicode MS" pitchFamily="50" charset="-127"/>
                  <a:cs typeface="Arial" pitchFamily="34" charset="0"/>
                </a:rPr>
                <a:t> (n=5)</a:t>
              </a:r>
              <a:endParaRPr kumimoji="1" lang="ko-KR" altLang="ko-K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50" charset="-127"/>
                <a:cs typeface="Arial" pitchFamily="34" charset="0"/>
              </a:endParaRPr>
            </a:p>
          </p:txBody>
        </p:sp>
        <p:sp>
          <p:nvSpPr>
            <p:cNvPr id="326" name="Rectangle 44"/>
            <p:cNvSpPr>
              <a:spLocks noChangeArrowheads="1"/>
            </p:cNvSpPr>
            <p:nvPr/>
          </p:nvSpPr>
          <p:spPr bwMode="auto">
            <a:xfrm>
              <a:off x="5422900" y="2519172"/>
              <a:ext cx="193675" cy="1016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5422900" y="2519172"/>
              <a:ext cx="193675" cy="101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66"/>
                </a:cxn>
                <a:cxn ang="0">
                  <a:pos x="0" y="66"/>
                </a:cxn>
                <a:cxn ang="0">
                  <a:pos x="0" y="0"/>
                </a:cxn>
              </a:cxnLst>
              <a:rect l="0" t="0" r="r" b="b"/>
              <a:pathLst>
                <a:path w="128" h="66">
                  <a:moveTo>
                    <a:pt x="0" y="0"/>
                  </a:moveTo>
                  <a:lnTo>
                    <a:pt x="0" y="0"/>
                  </a:lnTo>
                  <a:lnTo>
                    <a:pt x="128" y="0"/>
                  </a:lnTo>
                  <a:lnTo>
                    <a:pt x="128" y="66"/>
                  </a:lnTo>
                  <a:lnTo>
                    <a:pt x="0" y="6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 b="1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8" name="TextBox 327"/>
          <p:cNvSpPr txBox="1"/>
          <p:nvPr/>
        </p:nvSpPr>
        <p:spPr>
          <a:xfrm>
            <a:off x="2852936" y="8316416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Figure </a:t>
            </a:r>
            <a:r>
              <a:rPr lang="en-US" sz="20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</a:t>
            </a:r>
            <a:r>
              <a:rPr lang="en-US" sz="20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2</a:t>
            </a:r>
            <a:endParaRPr lang="en-US" sz="2000" b="1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4864" y="1177753"/>
            <a:ext cx="2680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Colon Homogenates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Rectangle 91"/>
          <p:cNvSpPr>
            <a:spLocks noChangeArrowheads="1"/>
          </p:cNvSpPr>
          <p:nvPr/>
        </p:nvSpPr>
        <p:spPr bwMode="auto">
          <a:xfrm>
            <a:off x="3718337" y="3530132"/>
            <a:ext cx="114700" cy="252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Line 98"/>
          <p:cNvSpPr>
            <a:spLocks noChangeShapeType="1"/>
          </p:cNvSpPr>
          <p:nvPr/>
        </p:nvSpPr>
        <p:spPr bwMode="auto">
          <a:xfrm>
            <a:off x="3771228" y="3358027"/>
            <a:ext cx="1062" cy="20281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Freeform 85"/>
          <p:cNvSpPr>
            <a:spLocks/>
          </p:cNvSpPr>
          <p:nvPr/>
        </p:nvSpPr>
        <p:spPr bwMode="auto">
          <a:xfrm>
            <a:off x="3748834" y="335396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42" name="Rectangle 129"/>
          <p:cNvSpPr>
            <a:spLocks noChangeArrowheads="1"/>
          </p:cNvSpPr>
          <p:nvPr/>
        </p:nvSpPr>
        <p:spPr bwMode="auto">
          <a:xfrm>
            <a:off x="5087263" y="3633372"/>
            <a:ext cx="114700" cy="1440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44" name="Freeform 131"/>
          <p:cNvSpPr>
            <a:spLocks/>
          </p:cNvSpPr>
          <p:nvPr/>
        </p:nvSpPr>
        <p:spPr bwMode="auto">
          <a:xfrm>
            <a:off x="5115938" y="3599897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45" name="Line 132"/>
          <p:cNvSpPr>
            <a:spLocks noChangeShapeType="1"/>
          </p:cNvSpPr>
          <p:nvPr/>
        </p:nvSpPr>
        <p:spPr bwMode="auto">
          <a:xfrm>
            <a:off x="5144613" y="3599896"/>
            <a:ext cx="1062" cy="36000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46" name="Rectangle 137"/>
          <p:cNvSpPr>
            <a:spLocks noChangeArrowheads="1"/>
          </p:cNvSpPr>
          <p:nvPr/>
        </p:nvSpPr>
        <p:spPr bwMode="auto">
          <a:xfrm>
            <a:off x="5200549" y="3661236"/>
            <a:ext cx="114700" cy="1152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Rectangle 129"/>
          <p:cNvSpPr>
            <a:spLocks noChangeArrowheads="1"/>
          </p:cNvSpPr>
          <p:nvPr/>
        </p:nvSpPr>
        <p:spPr bwMode="auto">
          <a:xfrm>
            <a:off x="4765701" y="3734057"/>
            <a:ext cx="114700" cy="432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Freeform 130"/>
          <p:cNvSpPr>
            <a:spLocks/>
          </p:cNvSpPr>
          <p:nvPr/>
        </p:nvSpPr>
        <p:spPr bwMode="auto">
          <a:xfrm>
            <a:off x="4765701" y="3734057"/>
            <a:ext cx="113638" cy="43200"/>
          </a:xfrm>
          <a:custGeom>
            <a:avLst/>
            <a:gdLst/>
            <a:ahLst/>
            <a:cxnLst>
              <a:cxn ang="0">
                <a:pos x="0" y="51"/>
              </a:cxn>
              <a:cxn ang="0">
                <a:pos x="0" y="51"/>
              </a:cxn>
              <a:cxn ang="0">
                <a:pos x="0" y="0"/>
              </a:cxn>
              <a:cxn ang="0">
                <a:pos x="111" y="0"/>
              </a:cxn>
              <a:cxn ang="0">
                <a:pos x="111" y="51"/>
              </a:cxn>
            </a:cxnLst>
            <a:rect l="0" t="0" r="r" b="b"/>
            <a:pathLst>
              <a:path w="111" h="51">
                <a:moveTo>
                  <a:pt x="0" y="51"/>
                </a:moveTo>
                <a:lnTo>
                  <a:pt x="0" y="51"/>
                </a:lnTo>
                <a:lnTo>
                  <a:pt x="0" y="0"/>
                </a:lnTo>
                <a:lnTo>
                  <a:pt x="111" y="0"/>
                </a:lnTo>
                <a:lnTo>
                  <a:pt x="111" y="5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Freeform 131"/>
          <p:cNvSpPr>
            <a:spLocks/>
          </p:cNvSpPr>
          <p:nvPr/>
        </p:nvSpPr>
        <p:spPr bwMode="auto">
          <a:xfrm>
            <a:off x="4792471" y="3719490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3" name="Line 132"/>
          <p:cNvSpPr>
            <a:spLocks noChangeShapeType="1"/>
          </p:cNvSpPr>
          <p:nvPr/>
        </p:nvSpPr>
        <p:spPr bwMode="auto">
          <a:xfrm>
            <a:off x="4823051" y="3717585"/>
            <a:ext cx="1062" cy="14567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4" name="Rectangle 137"/>
          <p:cNvSpPr>
            <a:spLocks noChangeArrowheads="1"/>
          </p:cNvSpPr>
          <p:nvPr/>
        </p:nvSpPr>
        <p:spPr bwMode="auto">
          <a:xfrm>
            <a:off x="4878987" y="3740102"/>
            <a:ext cx="114700" cy="360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5" name="Freeform 138"/>
          <p:cNvSpPr>
            <a:spLocks/>
          </p:cNvSpPr>
          <p:nvPr/>
        </p:nvSpPr>
        <p:spPr bwMode="auto">
          <a:xfrm>
            <a:off x="4878987" y="3740102"/>
            <a:ext cx="113638" cy="36000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0" y="41"/>
              </a:cxn>
              <a:cxn ang="0">
                <a:pos x="0" y="0"/>
              </a:cxn>
              <a:cxn ang="0">
                <a:pos x="111" y="0"/>
              </a:cxn>
              <a:cxn ang="0">
                <a:pos x="111" y="41"/>
              </a:cxn>
            </a:cxnLst>
            <a:rect l="0" t="0" r="r" b="b"/>
            <a:pathLst>
              <a:path w="111" h="41">
                <a:moveTo>
                  <a:pt x="0" y="41"/>
                </a:moveTo>
                <a:lnTo>
                  <a:pt x="0" y="41"/>
                </a:lnTo>
                <a:lnTo>
                  <a:pt x="0" y="0"/>
                </a:lnTo>
                <a:lnTo>
                  <a:pt x="111" y="0"/>
                </a:lnTo>
                <a:lnTo>
                  <a:pt x="111" y="4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6" name="Freeform 139"/>
          <p:cNvSpPr>
            <a:spLocks/>
          </p:cNvSpPr>
          <p:nvPr/>
        </p:nvSpPr>
        <p:spPr bwMode="auto">
          <a:xfrm>
            <a:off x="4907663" y="3721842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59" name="Line 132"/>
          <p:cNvSpPr>
            <a:spLocks noChangeShapeType="1"/>
          </p:cNvSpPr>
          <p:nvPr/>
        </p:nvSpPr>
        <p:spPr bwMode="auto">
          <a:xfrm>
            <a:off x="4937351" y="3723144"/>
            <a:ext cx="1062" cy="14567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0" name="Freeform 131"/>
          <p:cNvSpPr>
            <a:spLocks/>
          </p:cNvSpPr>
          <p:nvPr/>
        </p:nvSpPr>
        <p:spPr bwMode="auto">
          <a:xfrm>
            <a:off x="5229200" y="3632282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2" name="Line 132"/>
          <p:cNvSpPr>
            <a:spLocks noChangeShapeType="1"/>
          </p:cNvSpPr>
          <p:nvPr/>
        </p:nvSpPr>
        <p:spPr bwMode="auto">
          <a:xfrm>
            <a:off x="5258236" y="3632086"/>
            <a:ext cx="1062" cy="36000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4" name="Freeform 242"/>
          <p:cNvSpPr>
            <a:spLocks/>
          </p:cNvSpPr>
          <p:nvPr/>
        </p:nvSpPr>
        <p:spPr bwMode="auto">
          <a:xfrm>
            <a:off x="4715838" y="6143179"/>
            <a:ext cx="112576" cy="43200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0" y="65"/>
              </a:cxn>
              <a:cxn ang="0">
                <a:pos x="0" y="0"/>
              </a:cxn>
              <a:cxn ang="0">
                <a:pos x="111" y="0"/>
              </a:cxn>
              <a:cxn ang="0">
                <a:pos x="111" y="65"/>
              </a:cxn>
            </a:cxnLst>
            <a:rect l="0" t="0" r="r" b="b"/>
            <a:pathLst>
              <a:path w="111" h="65">
                <a:moveTo>
                  <a:pt x="0" y="65"/>
                </a:moveTo>
                <a:lnTo>
                  <a:pt x="0" y="65"/>
                </a:lnTo>
                <a:lnTo>
                  <a:pt x="0" y="0"/>
                </a:lnTo>
                <a:lnTo>
                  <a:pt x="111" y="0"/>
                </a:lnTo>
                <a:lnTo>
                  <a:pt x="111" y="65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5" name="Freeform 243"/>
          <p:cNvSpPr>
            <a:spLocks/>
          </p:cNvSpPr>
          <p:nvPr/>
        </p:nvSpPr>
        <p:spPr bwMode="auto">
          <a:xfrm>
            <a:off x="4743451" y="6122895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6" name="Line 244"/>
          <p:cNvSpPr>
            <a:spLocks noChangeShapeType="1"/>
          </p:cNvSpPr>
          <p:nvPr/>
        </p:nvSpPr>
        <p:spPr bwMode="auto">
          <a:xfrm>
            <a:off x="4772127" y="6124800"/>
            <a:ext cx="1062" cy="18000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7" name="Rectangle 245"/>
          <p:cNvSpPr>
            <a:spLocks noChangeArrowheads="1"/>
          </p:cNvSpPr>
          <p:nvPr/>
        </p:nvSpPr>
        <p:spPr bwMode="auto">
          <a:xfrm>
            <a:off x="5043731" y="6082145"/>
            <a:ext cx="113638" cy="10197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8" name="Freeform 246"/>
          <p:cNvSpPr>
            <a:spLocks/>
          </p:cNvSpPr>
          <p:nvPr/>
        </p:nvSpPr>
        <p:spPr bwMode="auto">
          <a:xfrm>
            <a:off x="5043731" y="6082145"/>
            <a:ext cx="112576" cy="98609"/>
          </a:xfrm>
          <a:custGeom>
            <a:avLst/>
            <a:gdLst/>
            <a:ahLst/>
            <a:cxnLst>
              <a:cxn ang="0">
                <a:pos x="0" y="91"/>
              </a:cxn>
              <a:cxn ang="0">
                <a:pos x="0" y="91"/>
              </a:cxn>
              <a:cxn ang="0">
                <a:pos x="0" y="0"/>
              </a:cxn>
              <a:cxn ang="0">
                <a:pos x="111" y="0"/>
              </a:cxn>
              <a:cxn ang="0">
                <a:pos x="111" y="91"/>
              </a:cxn>
            </a:cxnLst>
            <a:rect l="0" t="0" r="r" b="b"/>
            <a:pathLst>
              <a:path w="111" h="91">
                <a:moveTo>
                  <a:pt x="0" y="91"/>
                </a:moveTo>
                <a:lnTo>
                  <a:pt x="0" y="91"/>
                </a:lnTo>
                <a:lnTo>
                  <a:pt x="0" y="0"/>
                </a:lnTo>
                <a:lnTo>
                  <a:pt x="111" y="0"/>
                </a:lnTo>
                <a:lnTo>
                  <a:pt x="111" y="91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9" name="Freeform 247"/>
          <p:cNvSpPr>
            <a:spLocks/>
          </p:cNvSpPr>
          <p:nvPr/>
        </p:nvSpPr>
        <p:spPr bwMode="auto">
          <a:xfrm>
            <a:off x="5076216" y="6017153"/>
            <a:ext cx="56288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1" name="Rectangle 257"/>
          <p:cNvSpPr>
            <a:spLocks noChangeArrowheads="1"/>
          </p:cNvSpPr>
          <p:nvPr/>
        </p:nvSpPr>
        <p:spPr bwMode="auto">
          <a:xfrm>
            <a:off x="4829862" y="6133243"/>
            <a:ext cx="113638" cy="504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3" name="Freeform 259"/>
          <p:cNvSpPr>
            <a:spLocks/>
          </p:cNvSpPr>
          <p:nvPr/>
        </p:nvSpPr>
        <p:spPr bwMode="auto">
          <a:xfrm>
            <a:off x="4858538" y="6119348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4" name="Line 260"/>
          <p:cNvSpPr>
            <a:spLocks noChangeShapeType="1"/>
          </p:cNvSpPr>
          <p:nvPr/>
        </p:nvSpPr>
        <p:spPr bwMode="auto">
          <a:xfrm>
            <a:off x="4887213" y="6119348"/>
            <a:ext cx="1062" cy="14400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5" name="Rectangle 261"/>
          <p:cNvSpPr>
            <a:spLocks noChangeArrowheads="1"/>
          </p:cNvSpPr>
          <p:nvPr/>
        </p:nvSpPr>
        <p:spPr bwMode="auto">
          <a:xfrm>
            <a:off x="5156202" y="6074188"/>
            <a:ext cx="113638" cy="111600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6" name="Freeform 262"/>
          <p:cNvSpPr>
            <a:spLocks/>
          </p:cNvSpPr>
          <p:nvPr/>
        </p:nvSpPr>
        <p:spPr bwMode="auto">
          <a:xfrm>
            <a:off x="5156202" y="6079904"/>
            <a:ext cx="113638" cy="100849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0" y="93"/>
              </a:cxn>
              <a:cxn ang="0">
                <a:pos x="0" y="0"/>
              </a:cxn>
              <a:cxn ang="0">
                <a:pos x="111" y="0"/>
              </a:cxn>
              <a:cxn ang="0">
                <a:pos x="111" y="93"/>
              </a:cxn>
            </a:cxnLst>
            <a:rect l="0" t="0" r="r" b="b"/>
            <a:pathLst>
              <a:path w="111" h="93">
                <a:moveTo>
                  <a:pt x="0" y="93"/>
                </a:moveTo>
                <a:lnTo>
                  <a:pt x="0" y="93"/>
                </a:lnTo>
                <a:lnTo>
                  <a:pt x="0" y="0"/>
                </a:lnTo>
                <a:lnTo>
                  <a:pt x="111" y="0"/>
                </a:lnTo>
                <a:lnTo>
                  <a:pt x="111" y="93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7" name="Freeform 263"/>
          <p:cNvSpPr>
            <a:spLocks/>
          </p:cNvSpPr>
          <p:nvPr/>
        </p:nvSpPr>
        <p:spPr bwMode="auto">
          <a:xfrm>
            <a:off x="5184877" y="6019394"/>
            <a:ext cx="57350" cy="11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0"/>
              </a:cxn>
              <a:cxn ang="0">
                <a:pos x="0" y="0"/>
              </a:cxn>
            </a:cxnLst>
            <a:rect l="0" t="0" r="r" b="b"/>
            <a:pathLst>
              <a:path w="56">
                <a:moveTo>
                  <a:pt x="0" y="0"/>
                </a:moveTo>
                <a:lnTo>
                  <a:pt x="56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8" name="Line 264"/>
          <p:cNvSpPr>
            <a:spLocks noChangeShapeType="1"/>
          </p:cNvSpPr>
          <p:nvPr/>
        </p:nvSpPr>
        <p:spPr bwMode="auto">
          <a:xfrm>
            <a:off x="5213552" y="6019394"/>
            <a:ext cx="1062" cy="6050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9" name="Line 264"/>
          <p:cNvSpPr>
            <a:spLocks noChangeShapeType="1"/>
          </p:cNvSpPr>
          <p:nvPr/>
        </p:nvSpPr>
        <p:spPr bwMode="auto">
          <a:xfrm>
            <a:off x="5103505" y="6019730"/>
            <a:ext cx="1062" cy="60509"/>
          </a:xfrm>
          <a:prstGeom prst="line">
            <a:avLst/>
          </a:pr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b="1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65708</TotalTime>
  <Words>115</Words>
  <Application>Microsoft Office PowerPoint</Application>
  <PresentationFormat>화면 슬라이드 쇼(4:3)</PresentationFormat>
  <Paragraphs>82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Arial Unicode MS</vt:lpstr>
      <vt:lpstr>맑은 고딕</vt:lpstr>
      <vt:lpstr>Arial</vt:lpstr>
      <vt:lpstr>Calibri</vt:lpstr>
      <vt:lpstr>Tahoma</vt:lpstr>
      <vt:lpstr>Office Theme</vt:lpstr>
      <vt:lpstr>PowerPoint 프레젠테이션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Hyun-Jeong Ko</dc:creator>
  <cp:lastModifiedBy>ADmin</cp:lastModifiedBy>
  <cp:revision>1241</cp:revision>
  <cp:lastPrinted>2018-12-15T07:14:00Z</cp:lastPrinted>
  <dcterms:created xsi:type="dcterms:W3CDTF">2011-09-27T04:48:44Z</dcterms:created>
  <dcterms:modified xsi:type="dcterms:W3CDTF">2018-12-27T10:38:44Z</dcterms:modified>
</cp:coreProperties>
</file>