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377" r:id="rId2"/>
    <p:sldId id="378" r:id="rId3"/>
    <p:sldId id="379" r:id="rId4"/>
    <p:sldId id="380" r:id="rId5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E6F2"/>
    <a:srgbClr val="C0504D"/>
    <a:srgbClr val="006699"/>
    <a:srgbClr val="FFFFEB"/>
    <a:srgbClr val="FFFFCC"/>
    <a:srgbClr val="4F81BD"/>
    <a:srgbClr val="1F497D"/>
    <a:srgbClr val="D99694"/>
    <a:srgbClr val="0033CC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290" autoAdjust="0"/>
    <p:restoredTop sz="94660" autoAdjust="0"/>
  </p:normalViewPr>
  <p:slideViewPr>
    <p:cSldViewPr snapToGrid="0">
      <p:cViewPr varScale="1">
        <p:scale>
          <a:sx n="54" d="100"/>
          <a:sy n="54" d="100"/>
        </p:scale>
        <p:origin x="1843" y="29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F52C41-10B4-442D-B748-0FCD4F0A60CE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6909FF-A4D0-459F-A263-19F7CB385F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2190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8C22-6C08-4C8E-AF60-2D26910FA447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04EB-B6EE-434C-ABAB-EDD5A2D2FCB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8838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8C22-6C08-4C8E-AF60-2D26910FA447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04EB-B6EE-434C-ABAB-EDD5A2D2FCB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0881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8C22-6C08-4C8E-AF60-2D26910FA447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04EB-B6EE-434C-ABAB-EDD5A2D2FCB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1782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8C22-6C08-4C8E-AF60-2D26910FA447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04EB-B6EE-434C-ABAB-EDD5A2D2FCB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0176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8C22-6C08-4C8E-AF60-2D26910FA447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04EB-B6EE-434C-ABAB-EDD5A2D2FCB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004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8C22-6C08-4C8E-AF60-2D26910FA447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04EB-B6EE-434C-ABAB-EDD5A2D2FCB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3033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8C22-6C08-4C8E-AF60-2D26910FA447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04EB-B6EE-434C-ABAB-EDD5A2D2FCB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6596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8C22-6C08-4C8E-AF60-2D26910FA447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04EB-B6EE-434C-ABAB-EDD5A2D2FCB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53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8C22-6C08-4C8E-AF60-2D26910FA447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04EB-B6EE-434C-ABAB-EDD5A2D2FCB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3730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8C22-6C08-4C8E-AF60-2D26910FA447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04EB-B6EE-434C-ABAB-EDD5A2D2FCB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2534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8C22-6C08-4C8E-AF60-2D26910FA447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04EB-B6EE-434C-ABAB-EDD5A2D2FCB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3482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08C22-6C08-4C8E-AF60-2D26910FA447}" type="datetimeFigureOut">
              <a:rPr lang="ko-KR" altLang="en-US" smtClean="0"/>
              <a:pPr/>
              <a:t>2019-06-17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D04EB-B6EE-434C-ABAB-EDD5A2D2FCB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5061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microsoft.com/office/2007/relationships/hdphoto" Target="../media/hdphoto6.wdp"/><Relationship Id="rId18" Type="http://schemas.openxmlformats.org/officeDocument/2006/relationships/image" Target="../media/image9.png"/><Relationship Id="rId26" Type="http://schemas.openxmlformats.org/officeDocument/2006/relationships/image" Target="../media/image13.png"/><Relationship Id="rId39" Type="http://schemas.openxmlformats.org/officeDocument/2006/relationships/image" Target="../media/image25.jpeg"/><Relationship Id="rId21" Type="http://schemas.microsoft.com/office/2007/relationships/hdphoto" Target="../media/hdphoto10.wdp"/><Relationship Id="rId34" Type="http://schemas.openxmlformats.org/officeDocument/2006/relationships/image" Target="../media/image21.png"/><Relationship Id="rId42" Type="http://schemas.openxmlformats.org/officeDocument/2006/relationships/image" Target="../media/image28.jpeg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29" Type="http://schemas.openxmlformats.org/officeDocument/2006/relationships/image" Target="../media/image16.png"/><Relationship Id="rId41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24" Type="http://schemas.openxmlformats.org/officeDocument/2006/relationships/image" Target="../media/image12.png"/><Relationship Id="rId32" Type="http://schemas.openxmlformats.org/officeDocument/2006/relationships/image" Target="../media/image19.png"/><Relationship Id="rId37" Type="http://schemas.openxmlformats.org/officeDocument/2006/relationships/image" Target="../media/image23.png"/><Relationship Id="rId40" Type="http://schemas.openxmlformats.org/officeDocument/2006/relationships/image" Target="../media/image26.jpeg"/><Relationship Id="rId5" Type="http://schemas.microsoft.com/office/2007/relationships/hdphoto" Target="../media/hdphoto2.wdp"/><Relationship Id="rId15" Type="http://schemas.microsoft.com/office/2007/relationships/hdphoto" Target="../media/hdphoto7.wdp"/><Relationship Id="rId23" Type="http://schemas.microsoft.com/office/2007/relationships/hdphoto" Target="../media/hdphoto11.wdp"/><Relationship Id="rId28" Type="http://schemas.openxmlformats.org/officeDocument/2006/relationships/image" Target="../media/image15.png"/><Relationship Id="rId36" Type="http://schemas.microsoft.com/office/2007/relationships/hdphoto" Target="../media/hdphoto13.wdp"/><Relationship Id="rId10" Type="http://schemas.openxmlformats.org/officeDocument/2006/relationships/image" Target="../media/image5.png"/><Relationship Id="rId19" Type="http://schemas.microsoft.com/office/2007/relationships/hdphoto" Target="../media/hdphoto9.wdp"/><Relationship Id="rId31" Type="http://schemas.openxmlformats.org/officeDocument/2006/relationships/image" Target="../media/image18.png"/><Relationship Id="rId44" Type="http://schemas.openxmlformats.org/officeDocument/2006/relationships/image" Target="../media/image30.jpeg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openxmlformats.org/officeDocument/2006/relationships/image" Target="../media/image7.png"/><Relationship Id="rId22" Type="http://schemas.openxmlformats.org/officeDocument/2006/relationships/image" Target="../media/image11.png"/><Relationship Id="rId27" Type="http://schemas.openxmlformats.org/officeDocument/2006/relationships/image" Target="../media/image14.png"/><Relationship Id="rId30" Type="http://schemas.openxmlformats.org/officeDocument/2006/relationships/image" Target="../media/image17.png"/><Relationship Id="rId35" Type="http://schemas.openxmlformats.org/officeDocument/2006/relationships/image" Target="../media/image22.png"/><Relationship Id="rId43" Type="http://schemas.openxmlformats.org/officeDocument/2006/relationships/image" Target="../media/image29.jpeg"/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12" Type="http://schemas.openxmlformats.org/officeDocument/2006/relationships/image" Target="../media/image6.png"/><Relationship Id="rId17" Type="http://schemas.microsoft.com/office/2007/relationships/hdphoto" Target="../media/hdphoto8.wdp"/><Relationship Id="rId25" Type="http://schemas.microsoft.com/office/2007/relationships/hdphoto" Target="../media/hdphoto12.wdp"/><Relationship Id="rId33" Type="http://schemas.openxmlformats.org/officeDocument/2006/relationships/image" Target="../media/image20.png"/><Relationship Id="rId38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microsoft.com/office/2007/relationships/hdphoto" Target="../media/hdphoto19.wdp"/><Relationship Id="rId18" Type="http://schemas.openxmlformats.org/officeDocument/2006/relationships/image" Target="../media/image39.png"/><Relationship Id="rId3" Type="http://schemas.microsoft.com/office/2007/relationships/hdphoto" Target="../media/hdphoto14.wdp"/><Relationship Id="rId21" Type="http://schemas.microsoft.com/office/2007/relationships/hdphoto" Target="../media/hdphoto23.wdp"/><Relationship Id="rId7" Type="http://schemas.microsoft.com/office/2007/relationships/hdphoto" Target="../media/hdphoto16.wdp"/><Relationship Id="rId12" Type="http://schemas.openxmlformats.org/officeDocument/2006/relationships/image" Target="../media/image36.png"/><Relationship Id="rId17" Type="http://schemas.microsoft.com/office/2007/relationships/hdphoto" Target="../media/hdphoto21.wdp"/><Relationship Id="rId2" Type="http://schemas.openxmlformats.org/officeDocument/2006/relationships/image" Target="../media/image31.png"/><Relationship Id="rId16" Type="http://schemas.openxmlformats.org/officeDocument/2006/relationships/image" Target="../media/image38.pn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microsoft.com/office/2007/relationships/hdphoto" Target="../media/hdphoto18.wdp"/><Relationship Id="rId5" Type="http://schemas.microsoft.com/office/2007/relationships/hdphoto" Target="../media/hdphoto15.wdp"/><Relationship Id="rId15" Type="http://schemas.microsoft.com/office/2007/relationships/hdphoto" Target="../media/hdphoto20.wdp"/><Relationship Id="rId10" Type="http://schemas.openxmlformats.org/officeDocument/2006/relationships/image" Target="../media/image35.png"/><Relationship Id="rId19" Type="http://schemas.microsoft.com/office/2007/relationships/hdphoto" Target="../media/hdphoto22.wdp"/><Relationship Id="rId4" Type="http://schemas.openxmlformats.org/officeDocument/2006/relationships/image" Target="../media/image32.png"/><Relationship Id="rId9" Type="http://schemas.microsoft.com/office/2007/relationships/hdphoto" Target="../media/hdphoto17.wdp"/><Relationship Id="rId1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873" y="0"/>
            <a:ext cx="6507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</a:p>
        </p:txBody>
      </p:sp>
      <p:grpSp>
        <p:nvGrpSpPr>
          <p:cNvPr id="2" name="그룹 1"/>
          <p:cNvGrpSpPr/>
          <p:nvPr/>
        </p:nvGrpSpPr>
        <p:grpSpPr>
          <a:xfrm>
            <a:off x="1438981" y="494157"/>
            <a:ext cx="4490047" cy="2701136"/>
            <a:chOff x="1464856" y="544571"/>
            <a:chExt cx="4490047" cy="2701136"/>
          </a:xfrm>
        </p:grpSpPr>
        <p:grpSp>
          <p:nvGrpSpPr>
            <p:cNvPr id="5" name="그룹 4"/>
            <p:cNvGrpSpPr/>
            <p:nvPr/>
          </p:nvGrpSpPr>
          <p:grpSpPr>
            <a:xfrm>
              <a:off x="1464856" y="544571"/>
              <a:ext cx="2321719" cy="2701136"/>
              <a:chOff x="1084005" y="704735"/>
              <a:chExt cx="2321719" cy="2701136"/>
            </a:xfrm>
          </p:grpSpPr>
          <p:pic>
            <p:nvPicPr>
              <p:cNvPr id="6" name="그림 5"/>
              <p:cNvPicPr preferRelativeResize="0">
                <a:picLocks/>
              </p:cNvPicPr>
              <p:nvPr/>
            </p:nvPicPr>
            <p:blipFill rotWithShape="1">
              <a:blip r:embed="rId2" cstate="print">
                <a:lum bright="14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13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217" t="30253" r="16513" b="46941"/>
              <a:stretch/>
            </p:blipFill>
            <p:spPr>
              <a:xfrm>
                <a:off x="1437218" y="1732150"/>
                <a:ext cx="864000" cy="162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7" name="그림 6"/>
              <p:cNvPicPr preferRelativeResize="0">
                <a:picLocks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16000" contrast="1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481" t="26740" r="17755" b="14727"/>
              <a:stretch/>
            </p:blipFill>
            <p:spPr>
              <a:xfrm>
                <a:off x="1437218" y="1963394"/>
                <a:ext cx="864000" cy="162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8" name="그림 7"/>
              <p:cNvPicPr preferRelativeResize="0">
                <a:picLocks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18000" contrast="21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550" t="47491" r="9507" b="12663"/>
              <a:stretch/>
            </p:blipFill>
            <p:spPr>
              <a:xfrm>
                <a:off x="1437218" y="2194638"/>
                <a:ext cx="864000" cy="162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9" name="그림 8"/>
              <p:cNvPicPr preferRelativeResize="0">
                <a:picLocks/>
              </p:cNvPicPr>
              <p:nvPr/>
            </p:nvPicPr>
            <p:blipFill rotWithShape="1"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rightnessContrast bright="-5000" contrast="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512" t="36769" r="14076" b="34119"/>
              <a:stretch/>
            </p:blipFill>
            <p:spPr>
              <a:xfrm>
                <a:off x="1437218" y="2657126"/>
                <a:ext cx="864000" cy="162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10" name="그림 9"/>
              <p:cNvPicPr preferRelativeResize="0">
                <a:picLocks/>
              </p:cNvPicPr>
              <p:nvPr/>
            </p:nvPicPr>
            <p:blipFill rotWithShape="1">
              <a:blip r:embed="rId10" cstate="print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bright="-12000" contrast="1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374" t="32808" r="16031" b="37019"/>
              <a:stretch/>
            </p:blipFill>
            <p:spPr>
              <a:xfrm>
                <a:off x="1437218" y="2888370"/>
                <a:ext cx="864000" cy="162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11" name="그림 10"/>
              <p:cNvPicPr preferRelativeResize="0">
                <a:picLocks/>
              </p:cNvPicPr>
              <p:nvPr/>
            </p:nvPicPr>
            <p:blipFill rotWithShape="1">
              <a:blip r:embed="rId12" cstate="print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rightnessContrast bright="-8000" contrast="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072" t="41168" r="8195" b="21916"/>
              <a:stretch/>
            </p:blipFill>
            <p:spPr>
              <a:xfrm>
                <a:off x="1437218" y="2425882"/>
                <a:ext cx="864000" cy="162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sp>
            <p:nvSpPr>
              <p:cNvPr id="12" name="TextBox 11"/>
              <p:cNvSpPr txBox="1"/>
              <p:nvPr/>
            </p:nvSpPr>
            <p:spPr>
              <a:xfrm rot="16200000">
                <a:off x="674819" y="2719684"/>
                <a:ext cx="1095374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WCL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275002" y="1674651"/>
                <a:ext cx="1130722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p-</a:t>
                </a:r>
                <a:r>
                  <a:rPr lang="en-US" altLang="ko-KR" sz="1200" b="1" dirty="0" err="1" smtClean="0">
                    <a:latin typeface="Arial" pitchFamily="34" charset="0"/>
                    <a:cs typeface="Arial" pitchFamily="34" charset="0"/>
                  </a:rPr>
                  <a:t>Ser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275002" y="1905895"/>
                <a:ext cx="1130722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p-</a:t>
                </a:r>
                <a:r>
                  <a:rPr lang="en-US" altLang="ko-KR" sz="1200" b="1" dirty="0" err="1" smtClean="0">
                    <a:latin typeface="Arial" pitchFamily="34" charset="0"/>
                    <a:cs typeface="Arial" pitchFamily="34" charset="0"/>
                  </a:rPr>
                  <a:t>Thr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275002" y="2137139"/>
                <a:ext cx="1130722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p-Tyr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275002" y="2368383"/>
                <a:ext cx="1130722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HSP70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275002" y="2599627"/>
                <a:ext cx="1130722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HSP70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275002" y="2830871"/>
                <a:ext cx="1130722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Actin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9" name="직선 연결선 18"/>
              <p:cNvCxnSpPr/>
              <p:nvPr/>
            </p:nvCxnSpPr>
            <p:spPr>
              <a:xfrm>
                <a:off x="1373918" y="1742861"/>
                <a:ext cx="0" cy="84288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 rot="16200000">
                <a:off x="696539" y="2025805"/>
                <a:ext cx="1051932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IP:HSP70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334651" y="1449661"/>
                <a:ext cx="3600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 -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 rot="16200000">
                <a:off x="1449397" y="1085072"/>
                <a:ext cx="10376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TNF-</a:t>
                </a:r>
                <a:r>
                  <a:rPr lang="el-GR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16200000">
                <a:off x="1669105" y="1085072"/>
                <a:ext cx="10376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TGF-</a:t>
                </a:r>
                <a:r>
                  <a:rPr lang="el-GR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4" name="직선 연결선 23"/>
              <p:cNvCxnSpPr/>
              <p:nvPr/>
            </p:nvCxnSpPr>
            <p:spPr>
              <a:xfrm>
                <a:off x="1373918" y="2678060"/>
                <a:ext cx="0" cy="36024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 rot="16200000">
                <a:off x="1229689" y="1085072"/>
                <a:ext cx="10376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EGF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" name="그룹 25"/>
            <p:cNvGrpSpPr/>
            <p:nvPr/>
          </p:nvGrpSpPr>
          <p:grpSpPr>
            <a:xfrm>
              <a:off x="3633184" y="544571"/>
              <a:ext cx="2321719" cy="2701136"/>
              <a:chOff x="3755604" y="832326"/>
              <a:chExt cx="2321719" cy="2701136"/>
            </a:xfrm>
          </p:grpSpPr>
          <p:pic>
            <p:nvPicPr>
              <p:cNvPr id="27" name="그림 26"/>
              <p:cNvPicPr preferRelativeResize="0">
                <a:picLocks/>
              </p:cNvPicPr>
              <p:nvPr/>
            </p:nvPicPr>
            <p:blipFill rotWithShape="1">
              <a:blip r:embed="rId14" cstate="print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rightnessContrast bright="3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003" t="33854" r="16771" b="27812"/>
              <a:stretch/>
            </p:blipFill>
            <p:spPr>
              <a:xfrm>
                <a:off x="4108817" y="1859741"/>
                <a:ext cx="864000" cy="162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28" name="그림 27"/>
              <p:cNvPicPr preferRelativeResize="0">
                <a:picLocks/>
              </p:cNvPicPr>
              <p:nvPr/>
            </p:nvPicPr>
            <p:blipFill rotWithShape="1">
              <a:blip r:embed="rId16" cstate="print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rightnessContrast bright="3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803" t="41395" r="12240" b="19716"/>
              <a:stretch/>
            </p:blipFill>
            <p:spPr>
              <a:xfrm>
                <a:off x="4108817" y="2090985"/>
                <a:ext cx="864000" cy="162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29" name="그림 28"/>
              <p:cNvPicPr preferRelativeResize="0">
                <a:picLocks/>
              </p:cNvPicPr>
              <p:nvPr/>
            </p:nvPicPr>
            <p:blipFill rotWithShape="1">
              <a:blip r:embed="rId18" cstate="print"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brightnessContrast bright="51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034" t="19657" r="13164" b="20026"/>
              <a:stretch/>
            </p:blipFill>
            <p:spPr>
              <a:xfrm>
                <a:off x="4108817" y="2322229"/>
                <a:ext cx="864000" cy="162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30" name="그림 29"/>
              <p:cNvPicPr preferRelativeResize="0">
                <a:picLocks/>
              </p:cNvPicPr>
              <p:nvPr/>
            </p:nvPicPr>
            <p:blipFill rotWithShape="1">
              <a:blip r:embed="rId20" cstate="print">
                <a:extLst>
                  <a:ext uri="{BEBA8EAE-BF5A-486C-A8C5-ECC9F3942E4B}">
                    <a14:imgProps xmlns:a14="http://schemas.microsoft.com/office/drawing/2010/main">
                      <a14:imgLayer r:embed="rId21">
                        <a14:imgEffect>
                          <a14:brightnessContrast bright="8000" contrast="1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816" t="35745" r="8688" b="27588"/>
              <a:stretch/>
            </p:blipFill>
            <p:spPr>
              <a:xfrm>
                <a:off x="4108817" y="2553473"/>
                <a:ext cx="864000" cy="162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31" name="그림 30"/>
              <p:cNvPicPr preferRelativeResize="0">
                <a:picLocks/>
              </p:cNvPicPr>
              <p:nvPr/>
            </p:nvPicPr>
            <p:blipFill rotWithShape="1">
              <a:blip r:embed="rId22" cstate="print">
                <a:lum bright="-7000"/>
                <a:extLst>
                  <a:ext uri="{BEBA8EAE-BF5A-486C-A8C5-ECC9F3942E4B}">
                    <a14:imgProps xmlns:a14="http://schemas.microsoft.com/office/drawing/2010/main">
                      <a14:imgLayer r:embed="rId23">
                        <a14:imgEffect>
                          <a14:brightnessContrast bright="-6000" contrast="21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946" t="34711" r="9876" b="32371"/>
              <a:stretch/>
            </p:blipFill>
            <p:spPr>
              <a:xfrm>
                <a:off x="4108817" y="2784717"/>
                <a:ext cx="864000" cy="162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32" name="그림 31"/>
              <p:cNvPicPr preferRelativeResize="0">
                <a:picLocks/>
              </p:cNvPicPr>
              <p:nvPr/>
            </p:nvPicPr>
            <p:blipFill rotWithShape="1">
              <a:blip r:embed="rId24" cstate="print">
                <a:lum bright="-5000"/>
                <a:extLst>
                  <a:ext uri="{BEBA8EAE-BF5A-486C-A8C5-ECC9F3942E4B}">
                    <a14:imgProps xmlns:a14="http://schemas.microsoft.com/office/drawing/2010/main">
                      <a14:imgLayer r:embed="rId25">
                        <a14:imgEffect>
                          <a14:brightnessContrast bright="-2000" contrast="11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609" t="28324" r="12644" b="40075"/>
              <a:stretch/>
            </p:blipFill>
            <p:spPr>
              <a:xfrm>
                <a:off x="4108817" y="3015961"/>
                <a:ext cx="864000" cy="162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sp>
            <p:nvSpPr>
              <p:cNvPr id="33" name="TextBox 32"/>
              <p:cNvSpPr txBox="1"/>
              <p:nvPr/>
            </p:nvSpPr>
            <p:spPr>
              <a:xfrm rot="16200000">
                <a:off x="3346418" y="2847275"/>
                <a:ext cx="1095374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WCL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4946601" y="1802242"/>
                <a:ext cx="1130722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p-</a:t>
                </a:r>
                <a:r>
                  <a:rPr lang="en-US" altLang="ko-KR" sz="1200" b="1" dirty="0" err="1" smtClean="0">
                    <a:latin typeface="Arial" pitchFamily="34" charset="0"/>
                    <a:cs typeface="Arial" pitchFamily="34" charset="0"/>
                  </a:rPr>
                  <a:t>Ser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4946601" y="2033486"/>
                <a:ext cx="1130722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p-</a:t>
                </a:r>
                <a:r>
                  <a:rPr lang="en-US" altLang="ko-KR" sz="1200" b="1" dirty="0" err="1" smtClean="0">
                    <a:latin typeface="Arial" pitchFamily="34" charset="0"/>
                    <a:cs typeface="Arial" pitchFamily="34" charset="0"/>
                  </a:rPr>
                  <a:t>Thr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946601" y="2264730"/>
                <a:ext cx="1130722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p-Tyr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946601" y="2495974"/>
                <a:ext cx="1130722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HSP90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4946601" y="2727218"/>
                <a:ext cx="1130722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HSP90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4946601" y="2958462"/>
                <a:ext cx="1130722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Actin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0" name="직선 연결선 39"/>
              <p:cNvCxnSpPr/>
              <p:nvPr/>
            </p:nvCxnSpPr>
            <p:spPr>
              <a:xfrm>
                <a:off x="4045517" y="1870452"/>
                <a:ext cx="0" cy="84288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/>
              <p:cNvSpPr txBox="1"/>
              <p:nvPr/>
            </p:nvSpPr>
            <p:spPr>
              <a:xfrm rot="16200000">
                <a:off x="3368138" y="2153396"/>
                <a:ext cx="1051932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IP:HSP90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4006250" y="1577252"/>
                <a:ext cx="3600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 -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 rot="16200000">
                <a:off x="4120996" y="1212663"/>
                <a:ext cx="10376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TNF-</a:t>
                </a:r>
                <a:r>
                  <a:rPr lang="el-GR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 rot="16200000">
                <a:off x="4340704" y="1212663"/>
                <a:ext cx="10376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TGF-</a:t>
                </a:r>
                <a:r>
                  <a:rPr lang="el-GR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5" name="직선 연결선 44"/>
              <p:cNvCxnSpPr/>
              <p:nvPr/>
            </p:nvCxnSpPr>
            <p:spPr>
              <a:xfrm>
                <a:off x="4045517" y="2805651"/>
                <a:ext cx="0" cy="36024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 rot="16200000">
                <a:off x="3901288" y="1212663"/>
                <a:ext cx="10376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EGF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46"/>
          <p:cNvSpPr txBox="1"/>
          <p:nvPr/>
        </p:nvSpPr>
        <p:spPr>
          <a:xfrm>
            <a:off x="1280576" y="793892"/>
            <a:ext cx="723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50634" y="3277308"/>
            <a:ext cx="723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1" name="그룹 80"/>
          <p:cNvGrpSpPr/>
          <p:nvPr/>
        </p:nvGrpSpPr>
        <p:grpSpPr>
          <a:xfrm>
            <a:off x="302705" y="3251736"/>
            <a:ext cx="2241575" cy="2718365"/>
            <a:chOff x="3761978" y="2001621"/>
            <a:chExt cx="2241575" cy="2718365"/>
          </a:xfrm>
        </p:grpSpPr>
        <p:sp>
          <p:nvSpPr>
            <p:cNvPr id="82" name="TextBox 81"/>
            <p:cNvSpPr txBox="1"/>
            <p:nvPr/>
          </p:nvSpPr>
          <p:spPr>
            <a:xfrm>
              <a:off x="4214558" y="2373143"/>
              <a:ext cx="44634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4751956" y="2387115"/>
              <a:ext cx="125130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err="1" smtClean="0">
                  <a:latin typeface="Arial" pitchFamily="34" charset="0"/>
                  <a:cs typeface="Arial" pitchFamily="34" charset="0"/>
                </a:rPr>
                <a:t>si</a:t>
              </a:r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-ERK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4414945" y="2387115"/>
              <a:ext cx="44634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4751956" y="2208482"/>
              <a:ext cx="125159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EGF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4214558" y="2208482"/>
              <a:ext cx="44634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4414945" y="2208482"/>
              <a:ext cx="44634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rot="16200000">
              <a:off x="3872021" y="2208158"/>
              <a:ext cx="6900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Mock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9" name="직선 연결선 88"/>
            <p:cNvCxnSpPr/>
            <p:nvPr/>
          </p:nvCxnSpPr>
          <p:spPr>
            <a:xfrm>
              <a:off x="4256127" y="3828288"/>
              <a:ext cx="0" cy="84421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 rot="16200000">
              <a:off x="3831663" y="4111898"/>
              <a:ext cx="56736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WCL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1" name="그림 90" descr="1.jpg"/>
            <p:cNvPicPr preferRelativeResize="0">
              <a:picLocks/>
            </p:cNvPicPr>
            <p:nvPr/>
          </p:nvPicPr>
          <p:blipFill>
            <a:blip r:embed="rId26"/>
            <a:srcRect l="13824" t="19738" r="13578" b="7477"/>
            <a:stretch>
              <a:fillRect/>
            </a:stretch>
          </p:blipFill>
          <p:spPr>
            <a:xfrm>
              <a:off x="4111407" y="2671861"/>
              <a:ext cx="648000" cy="162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92" name="TextBox 91"/>
            <p:cNvSpPr txBox="1"/>
            <p:nvPr/>
          </p:nvSpPr>
          <p:spPr>
            <a:xfrm>
              <a:off x="4751956" y="2614362"/>
              <a:ext cx="113072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p-</a:t>
              </a:r>
              <a:r>
                <a:rPr lang="en-US" altLang="ko-KR" sz="1200" b="1" dirty="0" err="1" smtClean="0">
                  <a:latin typeface="Arial" pitchFamily="34" charset="0"/>
                  <a:cs typeface="Arial" pitchFamily="34" charset="0"/>
                </a:rPr>
                <a:t>Ser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3" name="그림 92" descr="8.jpg"/>
            <p:cNvPicPr preferRelativeResize="0">
              <a:picLocks/>
            </p:cNvPicPr>
            <p:nvPr/>
          </p:nvPicPr>
          <p:blipFill>
            <a:blip r:embed="rId27"/>
            <a:srcRect l="2967" t="18196" r="9070" b="17140"/>
            <a:stretch>
              <a:fillRect/>
            </a:stretch>
          </p:blipFill>
          <p:spPr>
            <a:xfrm>
              <a:off x="4111407" y="3357595"/>
              <a:ext cx="648000" cy="162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94" name="TextBox 93"/>
            <p:cNvSpPr txBox="1"/>
            <p:nvPr/>
          </p:nvSpPr>
          <p:spPr>
            <a:xfrm>
              <a:off x="4751956" y="3300096"/>
              <a:ext cx="113072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ERK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5" name="그림 94" descr="3.jpg"/>
            <p:cNvPicPr preferRelativeResize="0">
              <a:picLocks/>
            </p:cNvPicPr>
            <p:nvPr/>
          </p:nvPicPr>
          <p:blipFill>
            <a:blip r:embed="rId28">
              <a:lum contrast="26000"/>
            </a:blip>
            <a:srcRect l="3563" t="17149" r="11663" b="25926"/>
            <a:stretch>
              <a:fillRect/>
            </a:stretch>
          </p:blipFill>
          <p:spPr>
            <a:xfrm>
              <a:off x="4111407" y="3586173"/>
              <a:ext cx="648000" cy="162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96" name="TextBox 95"/>
            <p:cNvSpPr txBox="1"/>
            <p:nvPr/>
          </p:nvSpPr>
          <p:spPr>
            <a:xfrm>
              <a:off x="4751956" y="3528674"/>
              <a:ext cx="113072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HSP70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7" name="그림 96" descr="2.jpg"/>
            <p:cNvPicPr preferRelativeResize="0">
              <a:picLocks/>
            </p:cNvPicPr>
            <p:nvPr/>
          </p:nvPicPr>
          <p:blipFill>
            <a:blip r:embed="rId29"/>
            <a:srcRect l="22134" t="35912" r="8185" b="27531"/>
            <a:stretch>
              <a:fillRect/>
            </a:stretch>
          </p:blipFill>
          <p:spPr>
            <a:xfrm>
              <a:off x="4327407" y="4043329"/>
              <a:ext cx="432000" cy="162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98" name="TextBox 97"/>
            <p:cNvSpPr txBox="1"/>
            <p:nvPr/>
          </p:nvSpPr>
          <p:spPr>
            <a:xfrm>
              <a:off x="4744456" y="3985830"/>
              <a:ext cx="113072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ERK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9" name="그림 98" descr="7.jpg"/>
            <p:cNvPicPr preferRelativeResize="0">
              <a:picLocks/>
            </p:cNvPicPr>
            <p:nvPr/>
          </p:nvPicPr>
          <p:blipFill>
            <a:blip r:embed="rId30"/>
            <a:srcRect l="17537" t="18639" r="13062" b="32275"/>
            <a:stretch>
              <a:fillRect/>
            </a:stretch>
          </p:blipFill>
          <p:spPr>
            <a:xfrm>
              <a:off x="4327407" y="4271907"/>
              <a:ext cx="432000" cy="162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100" name="TextBox 99"/>
            <p:cNvSpPr txBox="1"/>
            <p:nvPr/>
          </p:nvSpPr>
          <p:spPr>
            <a:xfrm>
              <a:off x="4744456" y="4214408"/>
              <a:ext cx="113072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HSP70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1" name="그림 100" descr="act.jpg"/>
            <p:cNvPicPr preferRelativeResize="0">
              <a:picLocks/>
            </p:cNvPicPr>
            <p:nvPr/>
          </p:nvPicPr>
          <p:blipFill>
            <a:blip r:embed="rId31"/>
            <a:srcRect l="18975" t="20606" r="14654" b="27818"/>
            <a:stretch>
              <a:fillRect/>
            </a:stretch>
          </p:blipFill>
          <p:spPr>
            <a:xfrm>
              <a:off x="4327407" y="4500486"/>
              <a:ext cx="432000" cy="162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102" name="TextBox 101"/>
            <p:cNvSpPr txBox="1"/>
            <p:nvPr/>
          </p:nvSpPr>
          <p:spPr>
            <a:xfrm>
              <a:off x="4744456" y="4442987"/>
              <a:ext cx="113072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smtClean="0">
                  <a:latin typeface="Arial" pitchFamily="34" charset="0"/>
                  <a:cs typeface="Arial" pitchFamily="34" charset="0"/>
                </a:rPr>
                <a:t>Actin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3" name="그림 102" descr="6.jpg"/>
            <p:cNvPicPr preferRelativeResize="0">
              <a:picLocks/>
            </p:cNvPicPr>
            <p:nvPr/>
          </p:nvPicPr>
          <p:blipFill>
            <a:blip r:embed="rId32"/>
            <a:srcRect b="67350"/>
            <a:stretch>
              <a:fillRect/>
            </a:stretch>
          </p:blipFill>
          <p:spPr>
            <a:xfrm>
              <a:off x="4111407" y="2900439"/>
              <a:ext cx="648000" cy="162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104" name="TextBox 103"/>
            <p:cNvSpPr txBox="1"/>
            <p:nvPr/>
          </p:nvSpPr>
          <p:spPr>
            <a:xfrm>
              <a:off x="4751956" y="2842940"/>
              <a:ext cx="113072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p-</a:t>
              </a:r>
              <a:r>
                <a:rPr lang="en-US" altLang="ko-KR" sz="1200" b="1" dirty="0" err="1" smtClean="0">
                  <a:latin typeface="Arial" pitchFamily="34" charset="0"/>
                  <a:cs typeface="Arial" pitchFamily="34" charset="0"/>
                </a:rPr>
                <a:t>Thr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5" name="그림 104" descr="6.jpg"/>
            <p:cNvPicPr preferRelativeResize="0">
              <a:picLocks/>
            </p:cNvPicPr>
            <p:nvPr/>
          </p:nvPicPr>
          <p:blipFill>
            <a:blip r:embed="rId33"/>
            <a:srcRect t="62043"/>
            <a:stretch>
              <a:fillRect/>
            </a:stretch>
          </p:blipFill>
          <p:spPr>
            <a:xfrm>
              <a:off x="4111407" y="3129017"/>
              <a:ext cx="648000" cy="162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106" name="TextBox 105"/>
            <p:cNvSpPr txBox="1"/>
            <p:nvPr/>
          </p:nvSpPr>
          <p:spPr>
            <a:xfrm>
              <a:off x="4751956" y="3071518"/>
              <a:ext cx="113072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p-Tyr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7" name="그림 106" descr="5.jpg"/>
            <p:cNvPicPr preferRelativeResize="0">
              <a:picLocks/>
            </p:cNvPicPr>
            <p:nvPr/>
          </p:nvPicPr>
          <p:blipFill>
            <a:blip r:embed="rId34"/>
            <a:srcRect l="23413" t="23176" r="6689" b="27691"/>
            <a:stretch>
              <a:fillRect/>
            </a:stretch>
          </p:blipFill>
          <p:spPr>
            <a:xfrm>
              <a:off x="4327407" y="3814751"/>
              <a:ext cx="432000" cy="162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108" name="TextBox 107"/>
            <p:cNvSpPr txBox="1"/>
            <p:nvPr/>
          </p:nvSpPr>
          <p:spPr>
            <a:xfrm>
              <a:off x="4751956" y="3757252"/>
              <a:ext cx="113072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p-ERK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9" name="직선 연결선 108"/>
            <p:cNvCxnSpPr/>
            <p:nvPr/>
          </p:nvCxnSpPr>
          <p:spPr>
            <a:xfrm>
              <a:off x="4041257" y="2696356"/>
              <a:ext cx="0" cy="106544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TextBox 109"/>
            <p:cNvSpPr txBox="1"/>
            <p:nvPr/>
          </p:nvSpPr>
          <p:spPr>
            <a:xfrm rot="16200000">
              <a:off x="3442347" y="3090580"/>
              <a:ext cx="916261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IP:HSP70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8" name="그룹 77"/>
          <p:cNvGrpSpPr/>
          <p:nvPr/>
        </p:nvGrpSpPr>
        <p:grpSpPr>
          <a:xfrm>
            <a:off x="4689019" y="3300067"/>
            <a:ext cx="2312554" cy="2592142"/>
            <a:chOff x="968211" y="2901373"/>
            <a:chExt cx="2312554" cy="2592142"/>
          </a:xfrm>
        </p:grpSpPr>
        <p:pic>
          <p:nvPicPr>
            <p:cNvPr id="79" name="그림 78"/>
            <p:cNvPicPr preferRelativeResize="0">
              <a:picLocks/>
            </p:cNvPicPr>
            <p:nvPr/>
          </p:nvPicPr>
          <p:blipFill rotWithShape="1">
            <a:blip r:embed="rId35" cstate="print">
              <a:extLst>
                <a:ext uri="{BEBA8EAE-BF5A-486C-A8C5-ECC9F3942E4B}">
                  <a14:imgProps xmlns:a14="http://schemas.microsoft.com/office/drawing/2010/main">
                    <a14:imgLayer r:embed="rId36">
                      <a14:imgEffect>
                        <a14:brightnessContrast bright="-3000" contrast="3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28" t="5413" r="8963" b="2482"/>
            <a:stretch/>
          </p:blipFill>
          <p:spPr>
            <a:xfrm>
              <a:off x="1387311" y="4233515"/>
              <a:ext cx="432000" cy="1260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111" name="그림 110"/>
            <p:cNvPicPr preferRelativeResize="0">
              <a:picLocks/>
            </p:cNvPicPr>
            <p:nvPr/>
          </p:nvPicPr>
          <p:blipFill rotWithShape="1"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666" t="4837" r="2512" b="6010"/>
            <a:stretch/>
          </p:blipFill>
          <p:spPr>
            <a:xfrm>
              <a:off x="1387311" y="4002320"/>
              <a:ext cx="648000" cy="162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112" name="TextBox 111"/>
            <p:cNvSpPr txBox="1"/>
            <p:nvPr/>
          </p:nvSpPr>
          <p:spPr>
            <a:xfrm>
              <a:off x="1811860" y="4723819"/>
              <a:ext cx="113072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GST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2029168" y="3944821"/>
              <a:ext cx="113072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GFP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029168" y="3717574"/>
              <a:ext cx="125159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GFP-ERK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74462" y="3717574"/>
              <a:ext cx="44634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 rot="16200000">
              <a:off x="1142216" y="3302368"/>
              <a:ext cx="70761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EV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1474849" y="3717574"/>
              <a:ext cx="44634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 rot="16200000">
              <a:off x="1341301" y="3302368"/>
              <a:ext cx="70761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HSP70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9" name="직선 화살표 연결선 118"/>
            <p:cNvCxnSpPr/>
            <p:nvPr/>
          </p:nvCxnSpPr>
          <p:spPr>
            <a:xfrm>
              <a:off x="1187688" y="5352045"/>
              <a:ext cx="146463" cy="0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직선 화살표 연결선 119"/>
            <p:cNvCxnSpPr/>
            <p:nvPr/>
          </p:nvCxnSpPr>
          <p:spPr>
            <a:xfrm flipH="1">
              <a:off x="1878568" y="4370833"/>
              <a:ext cx="146463" cy="0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TextBox 120"/>
            <p:cNvSpPr txBox="1"/>
            <p:nvPr/>
          </p:nvSpPr>
          <p:spPr>
            <a:xfrm>
              <a:off x="1692157" y="3717574"/>
              <a:ext cx="44634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2" name="직선 연결선 121"/>
            <p:cNvCxnSpPr/>
            <p:nvPr/>
          </p:nvCxnSpPr>
          <p:spPr>
            <a:xfrm>
              <a:off x="1449229" y="3162300"/>
              <a:ext cx="28956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22"/>
            <p:cNvSpPr txBox="1"/>
            <p:nvPr/>
          </p:nvSpPr>
          <p:spPr>
            <a:xfrm>
              <a:off x="968211" y="2901373"/>
              <a:ext cx="125159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GST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 rot="16200000">
              <a:off x="1539712" y="3283032"/>
              <a:ext cx="74628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Input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5" name="TextBox 124"/>
          <p:cNvSpPr txBox="1"/>
          <p:nvPr/>
        </p:nvSpPr>
        <p:spPr>
          <a:xfrm>
            <a:off x="4700784" y="3277308"/>
            <a:ext cx="723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7" name="그룹 126"/>
          <p:cNvGrpSpPr/>
          <p:nvPr/>
        </p:nvGrpSpPr>
        <p:grpSpPr>
          <a:xfrm>
            <a:off x="2396109" y="3700472"/>
            <a:ext cx="2240546" cy="2283392"/>
            <a:chOff x="531625" y="5623492"/>
            <a:chExt cx="2240546" cy="2283392"/>
          </a:xfrm>
        </p:grpSpPr>
        <p:pic>
          <p:nvPicPr>
            <p:cNvPr id="129" name="그림 128" descr="act.jpg"/>
            <p:cNvPicPr preferRelativeResize="0">
              <a:picLocks/>
            </p:cNvPicPr>
            <p:nvPr/>
          </p:nvPicPr>
          <p:blipFill>
            <a:blip r:embed="rId38">
              <a:lum bright="15000" contrast="10000"/>
            </a:blip>
            <a:srcRect l="44426" t="15121" r="34499" b="19079"/>
            <a:stretch>
              <a:fillRect/>
            </a:stretch>
          </p:blipFill>
          <p:spPr>
            <a:xfrm>
              <a:off x="1096025" y="7688465"/>
              <a:ext cx="432000" cy="162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130" name="그림 129" descr="s 70.jpg"/>
            <p:cNvPicPr preferRelativeResize="0">
              <a:picLocks/>
            </p:cNvPicPr>
            <p:nvPr/>
          </p:nvPicPr>
          <p:blipFill>
            <a:blip r:embed="rId39">
              <a:lum bright="10000"/>
            </a:blip>
            <a:srcRect l="18347" t="11227" r="15955" b="15306"/>
            <a:stretch>
              <a:fillRect/>
            </a:stretch>
          </p:blipFill>
          <p:spPr>
            <a:xfrm>
              <a:off x="1096025" y="6994879"/>
              <a:ext cx="432000" cy="162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131" name="그림 130" descr="11.jpg"/>
            <p:cNvPicPr preferRelativeResize="0">
              <a:picLocks/>
            </p:cNvPicPr>
            <p:nvPr/>
          </p:nvPicPr>
          <p:blipFill rotWithShape="1">
            <a:blip r:embed="rId40">
              <a:lum bright="10000" contrast="10000"/>
            </a:blip>
            <a:srcRect l="1896" t="60396" r="64800" b="24295"/>
            <a:stretch/>
          </p:blipFill>
          <p:spPr>
            <a:xfrm>
              <a:off x="1096025" y="7226074"/>
              <a:ext cx="432000" cy="162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132" name="그림 131" descr="12.jpg"/>
            <p:cNvPicPr preferRelativeResize="0">
              <a:picLocks/>
            </p:cNvPicPr>
            <p:nvPr/>
          </p:nvPicPr>
          <p:blipFill>
            <a:blip r:embed="rId41">
              <a:lum bright="20000" contrast="15000"/>
            </a:blip>
            <a:srcRect l="7159" t="16010" r="3348" b="20949"/>
            <a:stretch>
              <a:fillRect/>
            </a:stretch>
          </p:blipFill>
          <p:spPr>
            <a:xfrm>
              <a:off x="880025" y="6301294"/>
              <a:ext cx="648000" cy="162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133" name="그림 132" descr="15.jpg"/>
            <p:cNvPicPr preferRelativeResize="0">
              <a:picLocks/>
            </p:cNvPicPr>
            <p:nvPr/>
          </p:nvPicPr>
          <p:blipFill rotWithShape="1">
            <a:blip r:embed="rId42">
              <a:lum bright="20000" contrast="20000"/>
            </a:blip>
            <a:srcRect l="9540" t="7143" r="61503" b="21853"/>
            <a:stretch/>
          </p:blipFill>
          <p:spPr>
            <a:xfrm>
              <a:off x="1096025" y="7457269"/>
              <a:ext cx="432000" cy="162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134" name="그림 133" descr="16.jpg"/>
            <p:cNvPicPr preferRelativeResize="0">
              <a:picLocks/>
            </p:cNvPicPr>
            <p:nvPr/>
          </p:nvPicPr>
          <p:blipFill>
            <a:blip r:embed="rId43">
              <a:lum bright="10000" contrast="10000"/>
            </a:blip>
            <a:srcRect l="2041" t="33333" r="67347" b="22222"/>
            <a:stretch>
              <a:fillRect/>
            </a:stretch>
          </p:blipFill>
          <p:spPr>
            <a:xfrm>
              <a:off x="880025" y="6532489"/>
              <a:ext cx="648000" cy="162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135" name="그림 134" descr="11 gfp.jpg"/>
            <p:cNvPicPr preferRelativeResize="0">
              <a:picLocks/>
            </p:cNvPicPr>
            <p:nvPr/>
          </p:nvPicPr>
          <p:blipFill>
            <a:blip r:embed="rId44">
              <a:lum bright="10000" contrast="10000"/>
            </a:blip>
            <a:srcRect l="6250" t="14286" r="6250" b="14286"/>
            <a:stretch>
              <a:fillRect/>
            </a:stretch>
          </p:blipFill>
          <p:spPr>
            <a:xfrm>
              <a:off x="1096025" y="6763684"/>
              <a:ext cx="432000" cy="1620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136" name="TextBox 135"/>
            <p:cNvSpPr txBox="1"/>
            <p:nvPr/>
          </p:nvSpPr>
          <p:spPr>
            <a:xfrm>
              <a:off x="983176" y="6002576"/>
              <a:ext cx="44634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1520574" y="6016548"/>
              <a:ext cx="125130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EGF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183563" y="6016548"/>
              <a:ext cx="44634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1520574" y="5816651"/>
              <a:ext cx="125159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Strep-HSP70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983176" y="5816651"/>
              <a:ext cx="44634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1183563" y="5816651"/>
              <a:ext cx="44634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2" name="직선 연결선 141"/>
            <p:cNvCxnSpPr/>
            <p:nvPr/>
          </p:nvCxnSpPr>
          <p:spPr>
            <a:xfrm>
              <a:off x="821537" y="6308542"/>
              <a:ext cx="0" cy="39383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TextBox 142"/>
            <p:cNvSpPr txBox="1"/>
            <p:nvPr/>
          </p:nvSpPr>
          <p:spPr>
            <a:xfrm rot="16200000">
              <a:off x="261832" y="6366961"/>
              <a:ext cx="81658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 err="1" smtClean="0">
                  <a:latin typeface="Arial" pitchFamily="34" charset="0"/>
                  <a:cs typeface="Arial" pitchFamily="34" charset="0"/>
                </a:rPr>
                <a:t>IP:Strep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520574" y="6243795"/>
              <a:ext cx="113072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GFP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1520574" y="6475039"/>
              <a:ext cx="113072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Strep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20574" y="6706283"/>
              <a:ext cx="113072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GFP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1513074" y="6937527"/>
              <a:ext cx="113072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Strep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1513074" y="7168771"/>
              <a:ext cx="113072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p-ERK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13074" y="7400015"/>
              <a:ext cx="113072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ERK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 rot="16200000">
              <a:off x="640639" y="5837591"/>
              <a:ext cx="6900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Mock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1520574" y="5623492"/>
              <a:ext cx="125159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GFP-ERK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983176" y="5623492"/>
              <a:ext cx="44634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1183563" y="5623492"/>
              <a:ext cx="44634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4" name="직선 연결선 153"/>
            <p:cNvCxnSpPr/>
            <p:nvPr/>
          </p:nvCxnSpPr>
          <p:spPr>
            <a:xfrm>
              <a:off x="1030061" y="6779746"/>
              <a:ext cx="0" cy="10591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TextBox 154"/>
            <p:cNvSpPr txBox="1"/>
            <p:nvPr/>
          </p:nvSpPr>
          <p:spPr>
            <a:xfrm rot="16200000">
              <a:off x="380809" y="7170815"/>
              <a:ext cx="995681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itchFamily="34" charset="0"/>
                  <a:cs typeface="Arial" pitchFamily="34" charset="0"/>
                </a:rPr>
                <a:t>WCL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1513074" y="7629885"/>
              <a:ext cx="113072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smtClean="0">
                  <a:latin typeface="Arial" pitchFamily="34" charset="0"/>
                  <a:cs typeface="Arial" pitchFamily="34" charset="0"/>
                </a:rPr>
                <a:t>Actin</a:t>
              </a:r>
              <a:endParaRPr lang="ko-KR" altLang="en-US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7" name="TextBox 156"/>
          <p:cNvSpPr txBox="1"/>
          <p:nvPr/>
        </p:nvSpPr>
        <p:spPr>
          <a:xfrm>
            <a:off x="2339477" y="3277308"/>
            <a:ext cx="588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48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873" y="0"/>
            <a:ext cx="6507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2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024921" y="718394"/>
            <a:ext cx="723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1318998" y="591172"/>
            <a:ext cx="4760730" cy="3678920"/>
            <a:chOff x="1443134" y="539732"/>
            <a:chExt cx="4760730" cy="3678920"/>
          </a:xfrm>
        </p:grpSpPr>
        <p:grpSp>
          <p:nvGrpSpPr>
            <p:cNvPr id="79" name="그룹 78"/>
            <p:cNvGrpSpPr/>
            <p:nvPr/>
          </p:nvGrpSpPr>
          <p:grpSpPr>
            <a:xfrm>
              <a:off x="1443134" y="544058"/>
              <a:ext cx="2326956" cy="3221229"/>
              <a:chOff x="1918466" y="2238179"/>
              <a:chExt cx="2326956" cy="3221229"/>
            </a:xfrm>
          </p:grpSpPr>
          <p:sp>
            <p:nvSpPr>
              <p:cNvPr id="112" name="TextBox 111"/>
              <p:cNvSpPr txBox="1"/>
              <p:nvPr/>
            </p:nvSpPr>
            <p:spPr>
              <a:xfrm>
                <a:off x="3096482" y="4492342"/>
                <a:ext cx="1080120" cy="27699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err="1" smtClean="0">
                    <a:latin typeface="Arial" pitchFamily="34" charset="0"/>
                    <a:cs typeface="Arial" pitchFamily="34" charset="0"/>
                  </a:rPr>
                  <a:t>Akt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3096482" y="4709713"/>
                <a:ext cx="1080120" cy="27699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err="1" smtClean="0">
                    <a:latin typeface="Arial" pitchFamily="34" charset="0"/>
                    <a:cs typeface="Arial" pitchFamily="34" charset="0"/>
                  </a:rPr>
                  <a:t>Akt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3096482" y="4927084"/>
                <a:ext cx="1080120" cy="27699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Strep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3089318" y="5144455"/>
                <a:ext cx="1080120" cy="27699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Actin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3096482" y="3918536"/>
                <a:ext cx="1080120" cy="27699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err="1" smtClean="0">
                    <a:latin typeface="Arial" pitchFamily="34" charset="0"/>
                    <a:cs typeface="Arial" pitchFamily="34" charset="0"/>
                  </a:rPr>
                  <a:t>Ub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2251368" y="3267774"/>
                <a:ext cx="277414" cy="27699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>
                    <a:latin typeface="Arial" pitchFamily="34" charset="0"/>
                    <a:cs typeface="Arial" pitchFamily="34" charset="0"/>
                  </a:rPr>
                  <a:t>-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2251368" y="3106726"/>
                <a:ext cx="277414" cy="27699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>
                    <a:latin typeface="Arial" pitchFamily="34" charset="0"/>
                    <a:cs typeface="Arial" pitchFamily="34" charset="0"/>
                  </a:rPr>
                  <a:t>-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 rot="16200000">
                <a:off x="2034864" y="3180999"/>
                <a:ext cx="6900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Mock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20" name="그림 119"/>
              <p:cNvPicPr preferRelativeResize="0">
                <a:picLocks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-11000" contrast="21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629" t="39524" r="14175" b="32698"/>
              <a:stretch/>
            </p:blipFill>
            <p:spPr>
              <a:xfrm>
                <a:off x="2475244" y="4764847"/>
                <a:ext cx="648000" cy="162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121" name="그림 120"/>
              <p:cNvPicPr preferRelativeResize="0">
                <a:picLocks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-6000" contrast="17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794" t="30633" r="10450" b="30241"/>
              <a:stretch/>
            </p:blipFill>
            <p:spPr>
              <a:xfrm>
                <a:off x="2475244" y="4983288"/>
                <a:ext cx="648000" cy="162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122" name="그림 121"/>
              <p:cNvPicPr preferRelativeResize="0">
                <a:picLocks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-9000" contrast="17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974" t="33246" r="15157" b="28186"/>
              <a:stretch/>
            </p:blipFill>
            <p:spPr>
              <a:xfrm>
                <a:off x="2475244" y="5201729"/>
                <a:ext cx="648000" cy="162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123" name="그림 122"/>
              <p:cNvPicPr preferRelativeResize="0">
                <a:picLocks/>
              </p:cNvPicPr>
              <p:nvPr/>
            </p:nvPicPr>
            <p:blipFill rotWithShape="1">
              <a:blip r:embed="rId8" cstate="print">
                <a:lum bright="-14000"/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rightnessContrast bright="-13000" contras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37" t="2371" r="7980" b="34157"/>
              <a:stretch/>
            </p:blipFill>
            <p:spPr>
              <a:xfrm>
                <a:off x="2259244" y="3625965"/>
                <a:ext cx="864000" cy="864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124" name="그림 123"/>
              <p:cNvPicPr preferRelativeResize="0">
                <a:picLocks/>
              </p:cNvPicPr>
              <p:nvPr/>
            </p:nvPicPr>
            <p:blipFill rotWithShape="1">
              <a:blip r:embed="rId10" cstate="print">
                <a:lum bright="-4000"/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bright="-3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211" t="40253" r="7691" b="30580"/>
              <a:stretch/>
            </p:blipFill>
            <p:spPr>
              <a:xfrm>
                <a:off x="2259244" y="4546406"/>
                <a:ext cx="864000" cy="162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cxnSp>
            <p:nvCxnSpPr>
              <p:cNvPr id="125" name="직선 연결선 124"/>
              <p:cNvCxnSpPr/>
              <p:nvPr/>
            </p:nvCxnSpPr>
            <p:spPr>
              <a:xfrm>
                <a:off x="2208378" y="3640824"/>
                <a:ext cx="0" cy="10515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6" name="TextBox 125"/>
              <p:cNvSpPr txBox="1"/>
              <p:nvPr/>
            </p:nvSpPr>
            <p:spPr>
              <a:xfrm rot="16200000">
                <a:off x="1646952" y="4029370"/>
                <a:ext cx="820028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 err="1" smtClean="0">
                    <a:latin typeface="Arial" pitchFamily="34" charset="0"/>
                    <a:cs typeface="Arial" pitchFamily="34" charset="0"/>
                  </a:rPr>
                  <a:t>IP:Akt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27" name="직선 연결선 126"/>
              <p:cNvCxnSpPr/>
              <p:nvPr/>
            </p:nvCxnSpPr>
            <p:spPr>
              <a:xfrm>
                <a:off x="2424286" y="4771103"/>
                <a:ext cx="0" cy="58875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TextBox 127"/>
              <p:cNvSpPr txBox="1"/>
              <p:nvPr/>
            </p:nvSpPr>
            <p:spPr>
              <a:xfrm rot="16200000">
                <a:off x="1878946" y="4926980"/>
                <a:ext cx="787856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WCL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 rot="16200000">
                <a:off x="2240197" y="3151745"/>
                <a:ext cx="6900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 rot="16200000">
                <a:off x="2092016" y="2798230"/>
                <a:ext cx="139710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S385A/S400A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 rot="16200000">
                <a:off x="2391772" y="2892652"/>
                <a:ext cx="120825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S385D/S400D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3114700" y="3151086"/>
                <a:ext cx="1130722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Strep-</a:t>
                </a:r>
              </a:p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HSP70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33" name="그룹 132"/>
            <p:cNvGrpSpPr/>
            <p:nvPr/>
          </p:nvGrpSpPr>
          <p:grpSpPr>
            <a:xfrm>
              <a:off x="3874132" y="539732"/>
              <a:ext cx="2329732" cy="3678920"/>
              <a:chOff x="4831473" y="2233853"/>
              <a:chExt cx="2329732" cy="3678920"/>
            </a:xfrm>
          </p:grpSpPr>
          <p:pic>
            <p:nvPicPr>
              <p:cNvPr id="134" name="그림 133"/>
              <p:cNvPicPr preferRelativeResize="0">
                <a:picLocks/>
              </p:cNvPicPr>
              <p:nvPr/>
            </p:nvPicPr>
            <p:blipFill rotWithShape="1">
              <a:blip r:embed="rId12" cstate="print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rightnessContrast bright="-11000" contrast="21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047" t="2725" r="9633" b="17427"/>
              <a:stretch/>
            </p:blipFill>
            <p:spPr>
              <a:xfrm>
                <a:off x="5175027" y="3625965"/>
                <a:ext cx="864000" cy="1295999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135" name="그림 134"/>
              <p:cNvPicPr preferRelativeResize="0">
                <a:picLocks/>
              </p:cNvPicPr>
              <p:nvPr/>
            </p:nvPicPr>
            <p:blipFill rotWithShape="1">
              <a:blip r:embed="rId14" cstate="print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rightnessContrast bright="-17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694" t="30636" r="4838" b="26370"/>
              <a:stretch/>
            </p:blipFill>
            <p:spPr>
              <a:xfrm>
                <a:off x="5175027" y="4978405"/>
                <a:ext cx="864000" cy="162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136" name="그림 135"/>
              <p:cNvPicPr preferRelativeResize="0">
                <a:picLocks/>
              </p:cNvPicPr>
              <p:nvPr/>
            </p:nvPicPr>
            <p:blipFill rotWithShape="1">
              <a:blip r:embed="rId16" cstate="print">
                <a:lum bright="-9000"/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rightnessContrast bright="-8000" contrast="1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136" t="36294" r="11185" b="31715"/>
              <a:stretch/>
            </p:blipFill>
            <p:spPr>
              <a:xfrm>
                <a:off x="5391027" y="5196846"/>
                <a:ext cx="648000" cy="162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137" name="그림 136"/>
              <p:cNvPicPr preferRelativeResize="0">
                <a:picLocks/>
              </p:cNvPicPr>
              <p:nvPr/>
            </p:nvPicPr>
            <p:blipFill rotWithShape="1">
              <a:blip r:embed="rId18" cstate="print"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brightnessContrast bright="-12000" contrast="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219" t="29450" r="17738" b="29722"/>
              <a:stretch/>
            </p:blipFill>
            <p:spPr>
              <a:xfrm>
                <a:off x="5391027" y="5415287"/>
                <a:ext cx="648000" cy="162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138" name="그림 137"/>
              <p:cNvPicPr preferRelativeResize="0">
                <a:picLocks/>
              </p:cNvPicPr>
              <p:nvPr/>
            </p:nvPicPr>
            <p:blipFill rotWithShape="1">
              <a:blip r:embed="rId20" cstate="print">
                <a:extLst>
                  <a:ext uri="{BEBA8EAE-BF5A-486C-A8C5-ECC9F3942E4B}">
                    <a14:imgProps xmlns:a14="http://schemas.microsoft.com/office/drawing/2010/main">
                      <a14:imgLayer r:embed="rId21">
                        <a14:imgEffect>
                          <a14:brightnessContrast bright="-8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207" t="28868" r="19014" b="28775"/>
              <a:stretch/>
            </p:blipFill>
            <p:spPr>
              <a:xfrm>
                <a:off x="5391027" y="5633728"/>
                <a:ext cx="648000" cy="162000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sp>
            <p:nvSpPr>
              <p:cNvPr id="139" name="TextBox 138"/>
              <p:cNvSpPr txBox="1"/>
              <p:nvPr/>
            </p:nvSpPr>
            <p:spPr>
              <a:xfrm>
                <a:off x="6012265" y="4924341"/>
                <a:ext cx="1080120" cy="27699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CDK4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6012265" y="5141712"/>
                <a:ext cx="1080120" cy="27699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CDK4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6012265" y="5359083"/>
                <a:ext cx="1080120" cy="27699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Strep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6005101" y="5576454"/>
                <a:ext cx="1080120" cy="27699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Actin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6012265" y="4153834"/>
                <a:ext cx="1080120" cy="27699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err="1" smtClean="0">
                    <a:latin typeface="Arial" pitchFamily="34" charset="0"/>
                    <a:cs typeface="Arial" pitchFamily="34" charset="0"/>
                  </a:rPr>
                  <a:t>Ub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44" name="직선 연결선 143"/>
              <p:cNvCxnSpPr/>
              <p:nvPr/>
            </p:nvCxnSpPr>
            <p:spPr>
              <a:xfrm>
                <a:off x="5121385" y="3631772"/>
                <a:ext cx="0" cy="151098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TextBox 144"/>
              <p:cNvSpPr txBox="1"/>
              <p:nvPr/>
            </p:nvSpPr>
            <p:spPr>
              <a:xfrm rot="16200000">
                <a:off x="4380793" y="4250624"/>
                <a:ext cx="1178359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IP:CDK4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46" name="직선 연결선 145"/>
              <p:cNvCxnSpPr/>
              <p:nvPr/>
            </p:nvCxnSpPr>
            <p:spPr>
              <a:xfrm>
                <a:off x="5340069" y="5201474"/>
                <a:ext cx="0" cy="6084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7" name="TextBox 146"/>
              <p:cNvSpPr txBox="1"/>
              <p:nvPr/>
            </p:nvSpPr>
            <p:spPr>
              <a:xfrm rot="16200000">
                <a:off x="4781568" y="5367185"/>
                <a:ext cx="814177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WCL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5167151" y="3263448"/>
                <a:ext cx="277414" cy="27699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>
                    <a:latin typeface="Arial" pitchFamily="34" charset="0"/>
                    <a:cs typeface="Arial" pitchFamily="34" charset="0"/>
                  </a:rPr>
                  <a:t>-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5167151" y="3102400"/>
                <a:ext cx="277414" cy="27699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>
                    <a:latin typeface="Arial" pitchFamily="34" charset="0"/>
                    <a:cs typeface="Arial" pitchFamily="34" charset="0"/>
                  </a:rPr>
                  <a:t>-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" name="TextBox 149"/>
              <p:cNvSpPr txBox="1"/>
              <p:nvPr/>
            </p:nvSpPr>
            <p:spPr>
              <a:xfrm rot="16200000">
                <a:off x="4950647" y="3176673"/>
                <a:ext cx="6900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Mock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 rot="16200000">
                <a:off x="5155980" y="3147419"/>
                <a:ext cx="6900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 rot="16200000">
                <a:off x="5007799" y="2793904"/>
                <a:ext cx="139710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S385A/S400A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 rot="16200000">
                <a:off x="5307555" y="2888326"/>
                <a:ext cx="120825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S385D/S400D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6030483" y="3146760"/>
                <a:ext cx="1130722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Strep-</a:t>
                </a:r>
              </a:p>
              <a:p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HSP70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28523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873" y="0"/>
            <a:ext cx="6507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3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81516" y="643637"/>
            <a:ext cx="723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9" name="그룹 88"/>
          <p:cNvGrpSpPr/>
          <p:nvPr/>
        </p:nvGrpSpPr>
        <p:grpSpPr>
          <a:xfrm>
            <a:off x="1178843" y="878226"/>
            <a:ext cx="1840228" cy="2552495"/>
            <a:chOff x="2609471" y="568618"/>
            <a:chExt cx="1840228" cy="2552495"/>
          </a:xfrm>
        </p:grpSpPr>
        <p:sp>
          <p:nvSpPr>
            <p:cNvPr id="90" name="TextBox 89"/>
            <p:cNvSpPr txBox="1"/>
            <p:nvPr/>
          </p:nvSpPr>
          <p:spPr>
            <a:xfrm rot="18300000">
              <a:off x="2632141" y="2495626"/>
              <a:ext cx="9739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 rot="18300000">
              <a:off x="2853086" y="2495626"/>
              <a:ext cx="9739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 rot="18300000">
              <a:off x="3074031" y="2495626"/>
              <a:ext cx="9739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 rot="18300000">
              <a:off x="3294975" y="2495626"/>
              <a:ext cx="9739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90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 rot="18300000">
              <a:off x="3515920" y="2495626"/>
              <a:ext cx="9739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120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5" name="그룹 94"/>
            <p:cNvGrpSpPr/>
            <p:nvPr/>
          </p:nvGrpSpPr>
          <p:grpSpPr>
            <a:xfrm>
              <a:off x="2609471" y="568618"/>
              <a:ext cx="1840228" cy="2193406"/>
              <a:chOff x="2609471" y="568618"/>
              <a:chExt cx="1840228" cy="2193406"/>
            </a:xfrm>
          </p:grpSpPr>
          <p:sp>
            <p:nvSpPr>
              <p:cNvPr id="96" name="TextBox 95"/>
              <p:cNvSpPr txBox="1"/>
              <p:nvPr/>
            </p:nvSpPr>
            <p:spPr>
              <a:xfrm>
                <a:off x="3008689" y="2485025"/>
                <a:ext cx="141943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itchFamily="34" charset="0"/>
                    <a:cs typeface="Arial" pitchFamily="34" charset="0"/>
                  </a:rPr>
                  <a:t>EGF (min)</a:t>
                </a:r>
                <a:endParaRPr lang="ko-KR" alt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 rot="16200000">
                <a:off x="1775683" y="1402406"/>
                <a:ext cx="19445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Relative luminescence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Line 41"/>
              <p:cNvSpPr>
                <a:spLocks noChangeShapeType="1"/>
              </p:cNvSpPr>
              <p:nvPr/>
            </p:nvSpPr>
            <p:spPr bwMode="auto">
              <a:xfrm>
                <a:off x="3156470" y="799751"/>
                <a:ext cx="1295" cy="141273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99" name="Line 42"/>
              <p:cNvSpPr>
                <a:spLocks noChangeShapeType="1"/>
              </p:cNvSpPr>
              <p:nvPr/>
            </p:nvSpPr>
            <p:spPr bwMode="auto">
              <a:xfrm>
                <a:off x="3118165" y="2212481"/>
                <a:ext cx="39600" cy="105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00" name="Line 43"/>
              <p:cNvSpPr>
                <a:spLocks noChangeShapeType="1"/>
              </p:cNvSpPr>
              <p:nvPr/>
            </p:nvSpPr>
            <p:spPr bwMode="auto">
              <a:xfrm>
                <a:off x="3118165" y="2010662"/>
                <a:ext cx="39600" cy="105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01" name="Line 44"/>
              <p:cNvSpPr>
                <a:spLocks noChangeShapeType="1"/>
              </p:cNvSpPr>
              <p:nvPr/>
            </p:nvSpPr>
            <p:spPr bwMode="auto">
              <a:xfrm>
                <a:off x="3118165" y="1808844"/>
                <a:ext cx="39600" cy="105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02" name="Line 45"/>
              <p:cNvSpPr>
                <a:spLocks noChangeShapeType="1"/>
              </p:cNvSpPr>
              <p:nvPr/>
            </p:nvSpPr>
            <p:spPr bwMode="auto">
              <a:xfrm>
                <a:off x="3118165" y="1607025"/>
                <a:ext cx="39600" cy="105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03" name="Line 46"/>
              <p:cNvSpPr>
                <a:spLocks noChangeShapeType="1"/>
              </p:cNvSpPr>
              <p:nvPr/>
            </p:nvSpPr>
            <p:spPr bwMode="auto">
              <a:xfrm>
                <a:off x="3118165" y="1405207"/>
                <a:ext cx="39600" cy="105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04" name="Line 47"/>
              <p:cNvSpPr>
                <a:spLocks noChangeShapeType="1"/>
              </p:cNvSpPr>
              <p:nvPr/>
            </p:nvSpPr>
            <p:spPr bwMode="auto">
              <a:xfrm>
                <a:off x="3118165" y="1203388"/>
                <a:ext cx="39600" cy="105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05" name="Line 48"/>
              <p:cNvSpPr>
                <a:spLocks noChangeShapeType="1"/>
              </p:cNvSpPr>
              <p:nvPr/>
            </p:nvSpPr>
            <p:spPr bwMode="auto">
              <a:xfrm>
                <a:off x="3118165" y="1001570"/>
                <a:ext cx="39600" cy="105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06" name="Line 49"/>
              <p:cNvSpPr>
                <a:spLocks noChangeShapeType="1"/>
              </p:cNvSpPr>
              <p:nvPr/>
            </p:nvSpPr>
            <p:spPr bwMode="auto">
              <a:xfrm>
                <a:off x="3118165" y="799751"/>
                <a:ext cx="39600" cy="105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07" name="Line 51"/>
              <p:cNvSpPr>
                <a:spLocks noChangeShapeType="1"/>
              </p:cNvSpPr>
              <p:nvPr/>
            </p:nvSpPr>
            <p:spPr bwMode="auto">
              <a:xfrm flipV="1">
                <a:off x="3156470" y="2212480"/>
                <a:ext cx="1295" cy="396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08" name="Line 52"/>
              <p:cNvSpPr>
                <a:spLocks noChangeShapeType="1"/>
              </p:cNvSpPr>
              <p:nvPr/>
            </p:nvSpPr>
            <p:spPr bwMode="auto">
              <a:xfrm flipV="1">
                <a:off x="3407764" y="2212480"/>
                <a:ext cx="1295" cy="396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09" name="Line 53"/>
              <p:cNvSpPr>
                <a:spLocks noChangeShapeType="1"/>
              </p:cNvSpPr>
              <p:nvPr/>
            </p:nvSpPr>
            <p:spPr bwMode="auto">
              <a:xfrm flipV="1">
                <a:off x="3623346" y="2212480"/>
                <a:ext cx="1295" cy="396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0" name="Line 54"/>
              <p:cNvSpPr>
                <a:spLocks noChangeShapeType="1"/>
              </p:cNvSpPr>
              <p:nvPr/>
            </p:nvSpPr>
            <p:spPr bwMode="auto">
              <a:xfrm flipV="1">
                <a:off x="3838928" y="2212480"/>
                <a:ext cx="1295" cy="396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1" name="Line 55"/>
              <p:cNvSpPr>
                <a:spLocks noChangeShapeType="1"/>
              </p:cNvSpPr>
              <p:nvPr/>
            </p:nvSpPr>
            <p:spPr bwMode="auto">
              <a:xfrm flipV="1">
                <a:off x="4054510" y="2212480"/>
                <a:ext cx="1295" cy="396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2" name="Line 56"/>
              <p:cNvSpPr>
                <a:spLocks noChangeShapeType="1"/>
              </p:cNvSpPr>
              <p:nvPr/>
            </p:nvSpPr>
            <p:spPr bwMode="auto">
              <a:xfrm flipV="1">
                <a:off x="4270092" y="2212480"/>
                <a:ext cx="1295" cy="396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3" name="Rectangle 57"/>
              <p:cNvSpPr>
                <a:spLocks noChangeArrowheads="1"/>
              </p:cNvSpPr>
              <p:nvPr/>
            </p:nvSpPr>
            <p:spPr bwMode="auto">
              <a:xfrm>
                <a:off x="2985885" y="2125449"/>
                <a:ext cx="849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r"/>
                <a:r>
                  <a:rPr lang="en-US" altLang="ko-KR" sz="1200" b="1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0</a:t>
                </a:r>
                <a:endParaRPr lang="en-US" altLang="ko-KR" sz="12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Rectangle 58"/>
              <p:cNvSpPr>
                <a:spLocks noChangeArrowheads="1"/>
              </p:cNvSpPr>
              <p:nvPr/>
            </p:nvSpPr>
            <p:spPr bwMode="auto">
              <a:xfrm>
                <a:off x="2857645" y="1923631"/>
                <a:ext cx="2132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r"/>
                <a:r>
                  <a:rPr lang="en-US" altLang="ko-KR" sz="1200" b="1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0.2</a:t>
                </a:r>
                <a:endParaRPr lang="en-US" altLang="ko-KR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Rectangle 59"/>
              <p:cNvSpPr>
                <a:spLocks noChangeArrowheads="1"/>
              </p:cNvSpPr>
              <p:nvPr/>
            </p:nvSpPr>
            <p:spPr bwMode="auto">
              <a:xfrm>
                <a:off x="2857645" y="1721812"/>
                <a:ext cx="2132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r"/>
                <a:r>
                  <a:rPr lang="en-US" altLang="ko-KR" sz="1200" b="1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0.4</a:t>
                </a:r>
                <a:endParaRPr lang="en-US" altLang="ko-KR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Rectangle 60"/>
              <p:cNvSpPr>
                <a:spLocks noChangeArrowheads="1"/>
              </p:cNvSpPr>
              <p:nvPr/>
            </p:nvSpPr>
            <p:spPr bwMode="auto">
              <a:xfrm>
                <a:off x="2857645" y="1519994"/>
                <a:ext cx="2132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r"/>
                <a:r>
                  <a:rPr lang="en-US" altLang="ko-KR" sz="1200" b="1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0.6</a:t>
                </a:r>
                <a:endParaRPr lang="en-US" altLang="ko-KR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Rectangle 61"/>
              <p:cNvSpPr>
                <a:spLocks noChangeArrowheads="1"/>
              </p:cNvSpPr>
              <p:nvPr/>
            </p:nvSpPr>
            <p:spPr bwMode="auto">
              <a:xfrm>
                <a:off x="2857645" y="1318175"/>
                <a:ext cx="2132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r"/>
                <a:r>
                  <a:rPr lang="en-US" altLang="ko-KR" sz="1200" b="1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0.8</a:t>
                </a:r>
                <a:endParaRPr lang="en-US" altLang="ko-KR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Rectangle 62"/>
              <p:cNvSpPr>
                <a:spLocks noChangeArrowheads="1"/>
              </p:cNvSpPr>
              <p:nvPr/>
            </p:nvSpPr>
            <p:spPr bwMode="auto">
              <a:xfrm>
                <a:off x="2857645" y="1116357"/>
                <a:ext cx="2132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r"/>
                <a:r>
                  <a:rPr lang="en-US" altLang="ko-KR" sz="1200" b="1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1.0</a:t>
                </a:r>
                <a:endParaRPr lang="en-US" altLang="ko-KR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Rectangle 63"/>
              <p:cNvSpPr>
                <a:spLocks noChangeArrowheads="1"/>
              </p:cNvSpPr>
              <p:nvPr/>
            </p:nvSpPr>
            <p:spPr bwMode="auto">
              <a:xfrm>
                <a:off x="2857645" y="914538"/>
                <a:ext cx="2132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r"/>
                <a:r>
                  <a:rPr lang="en-US" altLang="ko-KR" sz="1200" b="1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1.2</a:t>
                </a:r>
                <a:endParaRPr lang="en-US" altLang="ko-KR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Rectangle 64"/>
              <p:cNvSpPr>
                <a:spLocks noChangeArrowheads="1"/>
              </p:cNvSpPr>
              <p:nvPr/>
            </p:nvSpPr>
            <p:spPr bwMode="auto">
              <a:xfrm>
                <a:off x="2857645" y="712720"/>
                <a:ext cx="2132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r"/>
                <a:r>
                  <a:rPr lang="en-US" altLang="ko-KR" sz="1200" b="1" dirty="0" smtClean="0"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1.4</a:t>
                </a:r>
                <a:endParaRPr lang="en-US" altLang="ko-KR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Line 50"/>
              <p:cNvSpPr>
                <a:spLocks noChangeShapeType="1"/>
              </p:cNvSpPr>
              <p:nvPr/>
            </p:nvSpPr>
            <p:spPr bwMode="auto">
              <a:xfrm>
                <a:off x="3155933" y="2213531"/>
                <a:ext cx="117594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3014459" y="715736"/>
                <a:ext cx="14352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u="sng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S385A/S400A</a:t>
                </a:r>
                <a:endParaRPr lang="ko-KR" altLang="en-US" sz="1200" b="1" u="sng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Rectangle 11"/>
              <p:cNvSpPr>
                <a:spLocks noChangeArrowheads="1"/>
              </p:cNvSpPr>
              <p:nvPr/>
            </p:nvSpPr>
            <p:spPr bwMode="auto">
              <a:xfrm>
                <a:off x="3236124" y="1204439"/>
                <a:ext cx="133057" cy="100909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124" name="그룹 123"/>
              <p:cNvGrpSpPr/>
              <p:nvPr/>
            </p:nvGrpSpPr>
            <p:grpSpPr>
              <a:xfrm>
                <a:off x="3268452" y="1109195"/>
                <a:ext cx="68400" cy="189070"/>
                <a:chOff x="5738039" y="1092997"/>
                <a:chExt cx="68400" cy="189070"/>
              </a:xfrm>
            </p:grpSpPr>
            <p:sp>
              <p:nvSpPr>
                <p:cNvPr id="149" name="Line 15"/>
                <p:cNvSpPr>
                  <a:spLocks noChangeShapeType="1"/>
                </p:cNvSpPr>
                <p:nvPr/>
              </p:nvSpPr>
              <p:spPr bwMode="auto">
                <a:xfrm flipV="1">
                  <a:off x="5768202" y="1092997"/>
                  <a:ext cx="1587" cy="96878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50" name="Line 16"/>
                <p:cNvSpPr>
                  <a:spLocks noChangeShapeType="1"/>
                </p:cNvSpPr>
                <p:nvPr/>
              </p:nvSpPr>
              <p:spPr bwMode="auto">
                <a:xfrm>
                  <a:off x="5738039" y="1092997"/>
                  <a:ext cx="68400" cy="1563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51" name="Line 25"/>
                <p:cNvSpPr>
                  <a:spLocks noChangeShapeType="1"/>
                </p:cNvSpPr>
                <p:nvPr/>
              </p:nvSpPr>
              <p:spPr bwMode="auto">
                <a:xfrm>
                  <a:off x="5768202" y="1189876"/>
                  <a:ext cx="1587" cy="90628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52" name="Line 26"/>
                <p:cNvSpPr>
                  <a:spLocks noChangeShapeType="1"/>
                </p:cNvSpPr>
                <p:nvPr/>
              </p:nvSpPr>
              <p:spPr bwMode="auto">
                <a:xfrm>
                  <a:off x="5738039" y="1280504"/>
                  <a:ext cx="68400" cy="1563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sp>
            <p:nvSpPr>
              <p:cNvPr id="125" name="Rectangle 13"/>
              <p:cNvSpPr>
                <a:spLocks noChangeArrowheads="1"/>
              </p:cNvSpPr>
              <p:nvPr/>
            </p:nvSpPr>
            <p:spPr bwMode="auto">
              <a:xfrm>
                <a:off x="3451667" y="1245131"/>
                <a:ext cx="133057" cy="9684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126" name="그룹 125"/>
              <p:cNvGrpSpPr/>
              <p:nvPr/>
            </p:nvGrpSpPr>
            <p:grpSpPr>
              <a:xfrm>
                <a:off x="3483995" y="1114873"/>
                <a:ext cx="68400" cy="257822"/>
                <a:chOff x="6309539" y="1114873"/>
                <a:chExt cx="68400" cy="257822"/>
              </a:xfrm>
            </p:grpSpPr>
            <p:sp>
              <p:nvSpPr>
                <p:cNvPr id="145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6339702" y="1114873"/>
                  <a:ext cx="1587" cy="12812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46" name="Line 18"/>
                <p:cNvSpPr>
                  <a:spLocks noChangeShapeType="1"/>
                </p:cNvSpPr>
                <p:nvPr/>
              </p:nvSpPr>
              <p:spPr bwMode="auto">
                <a:xfrm>
                  <a:off x="6309539" y="1114873"/>
                  <a:ext cx="68400" cy="1563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47" name="Line 27"/>
                <p:cNvSpPr>
                  <a:spLocks noChangeShapeType="1"/>
                </p:cNvSpPr>
                <p:nvPr/>
              </p:nvSpPr>
              <p:spPr bwMode="auto">
                <a:xfrm>
                  <a:off x="6339702" y="1243003"/>
                  <a:ext cx="1587" cy="12812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48" name="Line 28"/>
                <p:cNvSpPr>
                  <a:spLocks noChangeShapeType="1"/>
                </p:cNvSpPr>
                <p:nvPr/>
              </p:nvSpPr>
              <p:spPr bwMode="auto">
                <a:xfrm>
                  <a:off x="6309539" y="1371132"/>
                  <a:ext cx="68400" cy="1563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sp>
            <p:nvSpPr>
              <p:cNvPr id="127" name="Rectangle 15"/>
              <p:cNvSpPr>
                <a:spLocks noChangeArrowheads="1"/>
              </p:cNvSpPr>
              <p:nvPr/>
            </p:nvSpPr>
            <p:spPr bwMode="auto">
              <a:xfrm>
                <a:off x="3667209" y="1245131"/>
                <a:ext cx="133057" cy="9684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128" name="그룹 127"/>
              <p:cNvGrpSpPr/>
              <p:nvPr/>
            </p:nvGrpSpPr>
            <p:grpSpPr>
              <a:xfrm>
                <a:off x="3699537" y="1157329"/>
                <a:ext cx="68400" cy="175006"/>
                <a:chOff x="6873102" y="1160188"/>
                <a:chExt cx="68400" cy="175006"/>
              </a:xfrm>
            </p:grpSpPr>
            <p:sp>
              <p:nvSpPr>
                <p:cNvPr id="141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6903264" y="1160188"/>
                  <a:ext cx="1588" cy="8281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42" name="Line 20"/>
                <p:cNvSpPr>
                  <a:spLocks noChangeShapeType="1"/>
                </p:cNvSpPr>
                <p:nvPr/>
              </p:nvSpPr>
              <p:spPr bwMode="auto">
                <a:xfrm>
                  <a:off x="6873102" y="1160188"/>
                  <a:ext cx="68400" cy="156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43" name="Line 29"/>
                <p:cNvSpPr>
                  <a:spLocks noChangeShapeType="1"/>
                </p:cNvSpPr>
                <p:nvPr/>
              </p:nvSpPr>
              <p:spPr bwMode="auto">
                <a:xfrm>
                  <a:off x="6903264" y="1243003"/>
                  <a:ext cx="1588" cy="90628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44" name="Line 30"/>
                <p:cNvSpPr>
                  <a:spLocks noChangeShapeType="1"/>
                </p:cNvSpPr>
                <p:nvPr/>
              </p:nvSpPr>
              <p:spPr bwMode="auto">
                <a:xfrm>
                  <a:off x="6873102" y="1333631"/>
                  <a:ext cx="68400" cy="1563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sp>
            <p:nvSpPr>
              <p:cNvPr id="129" name="Rectangle 17"/>
              <p:cNvSpPr>
                <a:spLocks noChangeArrowheads="1"/>
              </p:cNvSpPr>
              <p:nvPr/>
            </p:nvSpPr>
            <p:spPr bwMode="auto">
              <a:xfrm>
                <a:off x="3882752" y="1245131"/>
                <a:ext cx="133057" cy="9684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130" name="그룹 129"/>
              <p:cNvGrpSpPr/>
              <p:nvPr/>
            </p:nvGrpSpPr>
            <p:grpSpPr>
              <a:xfrm>
                <a:off x="3915080" y="1198642"/>
                <a:ext cx="68400" cy="92190"/>
                <a:chOff x="7436664" y="1197689"/>
                <a:chExt cx="68400" cy="92190"/>
              </a:xfrm>
            </p:grpSpPr>
            <p:sp>
              <p:nvSpPr>
                <p:cNvPr id="137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7468414" y="1197689"/>
                  <a:ext cx="1588" cy="453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38" name="Line 22"/>
                <p:cNvSpPr>
                  <a:spLocks noChangeShapeType="1"/>
                </p:cNvSpPr>
                <p:nvPr/>
              </p:nvSpPr>
              <p:spPr bwMode="auto">
                <a:xfrm>
                  <a:off x="7436664" y="1197689"/>
                  <a:ext cx="68400" cy="156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39" name="Line 31"/>
                <p:cNvSpPr>
                  <a:spLocks noChangeShapeType="1"/>
                </p:cNvSpPr>
                <p:nvPr/>
              </p:nvSpPr>
              <p:spPr bwMode="auto">
                <a:xfrm>
                  <a:off x="7468414" y="1243003"/>
                  <a:ext cx="1588" cy="4531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40" name="Line 32"/>
                <p:cNvSpPr>
                  <a:spLocks noChangeShapeType="1"/>
                </p:cNvSpPr>
                <p:nvPr/>
              </p:nvSpPr>
              <p:spPr bwMode="auto">
                <a:xfrm>
                  <a:off x="7436664" y="1288317"/>
                  <a:ext cx="68400" cy="156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sp>
            <p:nvSpPr>
              <p:cNvPr id="131" name="Rectangle 19"/>
              <p:cNvSpPr>
                <a:spLocks noChangeArrowheads="1"/>
              </p:cNvSpPr>
              <p:nvPr/>
            </p:nvSpPr>
            <p:spPr bwMode="auto">
              <a:xfrm>
                <a:off x="4098294" y="1266731"/>
                <a:ext cx="133057" cy="9468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132" name="그룹 131"/>
              <p:cNvGrpSpPr/>
              <p:nvPr/>
            </p:nvGrpSpPr>
            <p:grpSpPr>
              <a:xfrm>
                <a:off x="4130622" y="1168000"/>
                <a:ext cx="68400" cy="196882"/>
                <a:chOff x="8008164" y="1168000"/>
                <a:chExt cx="68400" cy="196882"/>
              </a:xfrm>
            </p:grpSpPr>
            <p:sp>
              <p:nvSpPr>
                <p:cNvPr id="133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8039914" y="1168000"/>
                  <a:ext cx="1588" cy="96878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34" name="Line 24"/>
                <p:cNvSpPr>
                  <a:spLocks noChangeShapeType="1"/>
                </p:cNvSpPr>
                <p:nvPr/>
              </p:nvSpPr>
              <p:spPr bwMode="auto">
                <a:xfrm>
                  <a:off x="8008164" y="1168000"/>
                  <a:ext cx="68400" cy="1563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35" name="Line 33"/>
                <p:cNvSpPr>
                  <a:spLocks noChangeShapeType="1"/>
                </p:cNvSpPr>
                <p:nvPr/>
              </p:nvSpPr>
              <p:spPr bwMode="auto">
                <a:xfrm>
                  <a:off x="8039914" y="1264878"/>
                  <a:ext cx="1588" cy="9844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36" name="Line 34"/>
                <p:cNvSpPr>
                  <a:spLocks noChangeShapeType="1"/>
                </p:cNvSpPr>
                <p:nvPr/>
              </p:nvSpPr>
              <p:spPr bwMode="auto">
                <a:xfrm>
                  <a:off x="8008164" y="1363320"/>
                  <a:ext cx="68400" cy="156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</p:grpSp>
      </p:grpSp>
      <p:sp>
        <p:nvSpPr>
          <p:cNvPr id="49" name="TextBox 48"/>
          <p:cNvSpPr txBox="1"/>
          <p:nvPr/>
        </p:nvSpPr>
        <p:spPr>
          <a:xfrm>
            <a:off x="3793974" y="643637"/>
            <a:ext cx="723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4047632" y="878225"/>
            <a:ext cx="1361218" cy="2181465"/>
            <a:chOff x="779892" y="3068785"/>
            <a:chExt cx="1361218" cy="2181465"/>
          </a:xfrm>
        </p:grpSpPr>
        <p:sp>
          <p:nvSpPr>
            <p:cNvPr id="154" name="TextBox 153"/>
            <p:cNvSpPr txBox="1"/>
            <p:nvPr/>
          </p:nvSpPr>
          <p:spPr>
            <a:xfrm>
              <a:off x="1572006" y="4760040"/>
              <a:ext cx="2573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790399" y="4772429"/>
              <a:ext cx="2573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1574865" y="4973251"/>
              <a:ext cx="2573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1790399" y="4973251"/>
              <a:ext cx="2573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Rectangle 5"/>
            <p:cNvSpPr>
              <a:spLocks noChangeArrowheads="1"/>
            </p:cNvSpPr>
            <p:nvPr/>
          </p:nvSpPr>
          <p:spPr bwMode="auto">
            <a:xfrm>
              <a:off x="1418409" y="3512382"/>
              <a:ext cx="133200" cy="120415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 cap="rnd">
              <a:solidFill>
                <a:schemeClr val="tx1"/>
              </a:solidFill>
            </a:ln>
            <a:ex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9" name="Line 13"/>
            <p:cNvSpPr>
              <a:spLocks noChangeShapeType="1"/>
            </p:cNvSpPr>
            <p:nvPr/>
          </p:nvSpPr>
          <p:spPr bwMode="auto">
            <a:xfrm flipV="1">
              <a:off x="1482559" y="3466143"/>
              <a:ext cx="1587" cy="46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0" name="Line 14"/>
            <p:cNvSpPr>
              <a:spLocks noChangeShapeType="1"/>
            </p:cNvSpPr>
            <p:nvPr/>
          </p:nvSpPr>
          <p:spPr bwMode="auto">
            <a:xfrm>
              <a:off x="1450809" y="3466143"/>
              <a:ext cx="68400" cy="19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1" name="Line 21"/>
            <p:cNvSpPr>
              <a:spLocks noChangeShapeType="1"/>
            </p:cNvSpPr>
            <p:nvPr/>
          </p:nvSpPr>
          <p:spPr bwMode="auto">
            <a:xfrm>
              <a:off x="1482559" y="3512383"/>
              <a:ext cx="1587" cy="46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2" name="Line 22"/>
            <p:cNvSpPr>
              <a:spLocks noChangeShapeType="1"/>
            </p:cNvSpPr>
            <p:nvPr/>
          </p:nvSpPr>
          <p:spPr bwMode="auto">
            <a:xfrm>
              <a:off x="1450809" y="3558622"/>
              <a:ext cx="68400" cy="19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3" name="Rectangle 7"/>
            <p:cNvSpPr>
              <a:spLocks noChangeArrowheads="1"/>
            </p:cNvSpPr>
            <p:nvPr/>
          </p:nvSpPr>
          <p:spPr bwMode="auto">
            <a:xfrm>
              <a:off x="1633952" y="4013311"/>
              <a:ext cx="133200" cy="7032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 cap="rnd">
              <a:solidFill>
                <a:schemeClr val="tx1"/>
              </a:solidFill>
            </a:ln>
            <a:ex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4" name="Line 15"/>
            <p:cNvSpPr>
              <a:spLocks noChangeShapeType="1"/>
            </p:cNvSpPr>
            <p:nvPr/>
          </p:nvSpPr>
          <p:spPr bwMode="auto">
            <a:xfrm flipV="1">
              <a:off x="1696515" y="3984410"/>
              <a:ext cx="1587" cy="28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5" name="Line 16"/>
            <p:cNvSpPr>
              <a:spLocks noChangeShapeType="1"/>
            </p:cNvSpPr>
            <p:nvPr/>
          </p:nvSpPr>
          <p:spPr bwMode="auto">
            <a:xfrm>
              <a:off x="1666352" y="3984410"/>
              <a:ext cx="68400" cy="192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6" name="Line 23"/>
            <p:cNvSpPr>
              <a:spLocks noChangeShapeType="1"/>
            </p:cNvSpPr>
            <p:nvPr/>
          </p:nvSpPr>
          <p:spPr bwMode="auto">
            <a:xfrm>
              <a:off x="1696515" y="4013311"/>
              <a:ext cx="1587" cy="269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7" name="Line 24"/>
            <p:cNvSpPr>
              <a:spLocks noChangeShapeType="1"/>
            </p:cNvSpPr>
            <p:nvPr/>
          </p:nvSpPr>
          <p:spPr bwMode="auto">
            <a:xfrm>
              <a:off x="1666352" y="4040284"/>
              <a:ext cx="68400" cy="19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8" name="Rectangle 11"/>
            <p:cNvSpPr>
              <a:spLocks noChangeArrowheads="1"/>
            </p:cNvSpPr>
            <p:nvPr/>
          </p:nvSpPr>
          <p:spPr bwMode="auto">
            <a:xfrm>
              <a:off x="1849494" y="4344694"/>
              <a:ext cx="133200" cy="3718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 cap="rnd">
              <a:solidFill>
                <a:schemeClr val="tx1"/>
              </a:solidFill>
            </a:ln>
            <a:ex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9" name="Line 19"/>
            <p:cNvSpPr>
              <a:spLocks noChangeShapeType="1"/>
            </p:cNvSpPr>
            <p:nvPr/>
          </p:nvSpPr>
          <p:spPr bwMode="auto">
            <a:xfrm flipV="1">
              <a:off x="1912057" y="4225242"/>
              <a:ext cx="1587" cy="11945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0" name="Line 20"/>
            <p:cNvSpPr>
              <a:spLocks noChangeShapeType="1"/>
            </p:cNvSpPr>
            <p:nvPr/>
          </p:nvSpPr>
          <p:spPr bwMode="auto">
            <a:xfrm>
              <a:off x="1881894" y="4225242"/>
              <a:ext cx="68400" cy="19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1" name="Line 27"/>
            <p:cNvSpPr>
              <a:spLocks noChangeShapeType="1"/>
            </p:cNvSpPr>
            <p:nvPr/>
          </p:nvSpPr>
          <p:spPr bwMode="auto">
            <a:xfrm>
              <a:off x="1912057" y="4344694"/>
              <a:ext cx="1587" cy="1213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2" name="Line 28"/>
            <p:cNvSpPr>
              <a:spLocks noChangeShapeType="1"/>
            </p:cNvSpPr>
            <p:nvPr/>
          </p:nvSpPr>
          <p:spPr bwMode="auto">
            <a:xfrm>
              <a:off x="1881894" y="4466072"/>
              <a:ext cx="68400" cy="192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3" name="Line 29"/>
            <p:cNvSpPr>
              <a:spLocks noChangeShapeType="1"/>
            </p:cNvSpPr>
            <p:nvPr/>
          </p:nvSpPr>
          <p:spPr bwMode="auto">
            <a:xfrm>
              <a:off x="1338316" y="3271551"/>
              <a:ext cx="1587" cy="144498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4" name="Line 30"/>
            <p:cNvSpPr>
              <a:spLocks noChangeShapeType="1"/>
            </p:cNvSpPr>
            <p:nvPr/>
          </p:nvSpPr>
          <p:spPr bwMode="auto">
            <a:xfrm>
              <a:off x="1300303" y="4716536"/>
              <a:ext cx="39600" cy="19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5" name="Line 31"/>
            <p:cNvSpPr>
              <a:spLocks noChangeShapeType="1"/>
            </p:cNvSpPr>
            <p:nvPr/>
          </p:nvSpPr>
          <p:spPr bwMode="auto">
            <a:xfrm>
              <a:off x="1300303" y="4475706"/>
              <a:ext cx="39600" cy="192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6" name="Line 32"/>
            <p:cNvSpPr>
              <a:spLocks noChangeShapeType="1"/>
            </p:cNvSpPr>
            <p:nvPr/>
          </p:nvSpPr>
          <p:spPr bwMode="auto">
            <a:xfrm>
              <a:off x="1300303" y="4234874"/>
              <a:ext cx="39600" cy="19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7" name="Line 33"/>
            <p:cNvSpPr>
              <a:spLocks noChangeShapeType="1"/>
            </p:cNvSpPr>
            <p:nvPr/>
          </p:nvSpPr>
          <p:spPr bwMode="auto">
            <a:xfrm>
              <a:off x="1300303" y="3994044"/>
              <a:ext cx="39600" cy="192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8" name="Line 34"/>
            <p:cNvSpPr>
              <a:spLocks noChangeShapeType="1"/>
            </p:cNvSpPr>
            <p:nvPr/>
          </p:nvSpPr>
          <p:spPr bwMode="auto">
            <a:xfrm>
              <a:off x="1300303" y="3753213"/>
              <a:ext cx="39600" cy="19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9" name="Line 35"/>
            <p:cNvSpPr>
              <a:spLocks noChangeShapeType="1"/>
            </p:cNvSpPr>
            <p:nvPr/>
          </p:nvSpPr>
          <p:spPr bwMode="auto">
            <a:xfrm>
              <a:off x="1300303" y="3512382"/>
              <a:ext cx="39600" cy="192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0" name="Line 36"/>
            <p:cNvSpPr>
              <a:spLocks noChangeShapeType="1"/>
            </p:cNvSpPr>
            <p:nvPr/>
          </p:nvSpPr>
          <p:spPr bwMode="auto">
            <a:xfrm>
              <a:off x="1300303" y="3271551"/>
              <a:ext cx="39600" cy="19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1" name="Line 37"/>
            <p:cNvSpPr>
              <a:spLocks noChangeShapeType="1"/>
            </p:cNvSpPr>
            <p:nvPr/>
          </p:nvSpPr>
          <p:spPr bwMode="auto">
            <a:xfrm>
              <a:off x="1338316" y="4716537"/>
              <a:ext cx="73224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2" name="Line 38"/>
            <p:cNvSpPr>
              <a:spLocks noChangeShapeType="1"/>
            </p:cNvSpPr>
            <p:nvPr/>
          </p:nvSpPr>
          <p:spPr bwMode="auto">
            <a:xfrm flipV="1">
              <a:off x="1338316" y="4716536"/>
              <a:ext cx="1587" cy="39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3" name="Line 39"/>
            <p:cNvSpPr>
              <a:spLocks noChangeShapeType="1"/>
            </p:cNvSpPr>
            <p:nvPr/>
          </p:nvSpPr>
          <p:spPr bwMode="auto">
            <a:xfrm flipV="1">
              <a:off x="1590049" y="4716536"/>
              <a:ext cx="1587" cy="39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4" name="Line 40"/>
            <p:cNvSpPr>
              <a:spLocks noChangeShapeType="1"/>
            </p:cNvSpPr>
            <p:nvPr/>
          </p:nvSpPr>
          <p:spPr bwMode="auto">
            <a:xfrm flipV="1">
              <a:off x="1805631" y="4716536"/>
              <a:ext cx="1587" cy="39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5" name="Line 41"/>
            <p:cNvSpPr>
              <a:spLocks noChangeShapeType="1"/>
            </p:cNvSpPr>
            <p:nvPr/>
          </p:nvSpPr>
          <p:spPr bwMode="auto">
            <a:xfrm flipV="1">
              <a:off x="2021213" y="4716536"/>
              <a:ext cx="1587" cy="39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6" name="Rectangle 43"/>
            <p:cNvSpPr>
              <a:spLocks noChangeArrowheads="1"/>
            </p:cNvSpPr>
            <p:nvPr/>
          </p:nvSpPr>
          <p:spPr bwMode="auto">
            <a:xfrm>
              <a:off x="1168170" y="4622590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altLang="ko-KR" sz="1200" b="1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0</a:t>
              </a:r>
              <a:endParaRPr lang="en-US" altLang="ko-KR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Rectangle 44"/>
            <p:cNvSpPr>
              <a:spLocks noChangeArrowheads="1"/>
            </p:cNvSpPr>
            <p:nvPr/>
          </p:nvSpPr>
          <p:spPr bwMode="auto">
            <a:xfrm>
              <a:off x="1040730" y="4382081"/>
              <a:ext cx="212400" cy="18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altLang="ko-KR" sz="1200" b="1" dirty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0.2</a:t>
              </a:r>
              <a:endPara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Rectangle 45"/>
            <p:cNvSpPr>
              <a:spLocks noChangeArrowheads="1"/>
            </p:cNvSpPr>
            <p:nvPr/>
          </p:nvSpPr>
          <p:spPr bwMode="auto">
            <a:xfrm>
              <a:off x="1040730" y="4141571"/>
              <a:ext cx="212400" cy="18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altLang="ko-KR" sz="1200" b="1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0.4</a:t>
              </a:r>
              <a:endParaRPr lang="en-US" altLang="ko-KR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Rectangle 46"/>
            <p:cNvSpPr>
              <a:spLocks noChangeArrowheads="1"/>
            </p:cNvSpPr>
            <p:nvPr/>
          </p:nvSpPr>
          <p:spPr bwMode="auto">
            <a:xfrm>
              <a:off x="1040730" y="3901061"/>
              <a:ext cx="212400" cy="18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altLang="ko-KR" sz="1200" b="1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0.6</a:t>
              </a:r>
              <a:endParaRPr lang="en-US" altLang="ko-KR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Rectangle 47"/>
            <p:cNvSpPr>
              <a:spLocks noChangeArrowheads="1"/>
            </p:cNvSpPr>
            <p:nvPr/>
          </p:nvSpPr>
          <p:spPr bwMode="auto">
            <a:xfrm>
              <a:off x="1040730" y="3660551"/>
              <a:ext cx="212400" cy="18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altLang="ko-KR" sz="1200" b="1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0.8</a:t>
              </a:r>
              <a:endParaRPr lang="en-US" altLang="ko-KR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Rectangle 48"/>
            <p:cNvSpPr>
              <a:spLocks noChangeArrowheads="1"/>
            </p:cNvSpPr>
            <p:nvPr/>
          </p:nvSpPr>
          <p:spPr bwMode="auto">
            <a:xfrm>
              <a:off x="1040730" y="3420041"/>
              <a:ext cx="212400" cy="18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altLang="ko-KR" sz="1200" b="1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1.0</a:t>
              </a:r>
              <a:endPara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Rectangle 49"/>
            <p:cNvSpPr>
              <a:spLocks noChangeArrowheads="1"/>
            </p:cNvSpPr>
            <p:nvPr/>
          </p:nvSpPr>
          <p:spPr bwMode="auto">
            <a:xfrm>
              <a:off x="1040730" y="3179531"/>
              <a:ext cx="212400" cy="18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altLang="ko-KR" sz="1200" b="1" dirty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1.2</a:t>
              </a:r>
              <a:endPara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 rot="16200000">
              <a:off x="-42032" y="3907219"/>
              <a:ext cx="19445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Relative luminescence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1353613" y="4760040"/>
              <a:ext cx="2573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779892" y="4766235"/>
              <a:ext cx="6736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ERK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1357425" y="4962768"/>
              <a:ext cx="2573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779892" y="4968010"/>
              <a:ext cx="6736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EGF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8" name="직선 연결선 197"/>
            <p:cNvCxnSpPr/>
            <p:nvPr/>
          </p:nvCxnSpPr>
          <p:spPr>
            <a:xfrm flipV="1">
              <a:off x="1719662" y="3884502"/>
              <a:ext cx="0" cy="52069"/>
            </a:xfrm>
            <a:prstGeom prst="line">
              <a:avLst/>
            </a:prstGeom>
            <a:ln w="9525" cap="flat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직선 연결선 198"/>
            <p:cNvCxnSpPr/>
            <p:nvPr/>
          </p:nvCxnSpPr>
          <p:spPr>
            <a:xfrm rot="10800000">
              <a:off x="1719662" y="3884501"/>
              <a:ext cx="177666" cy="0"/>
            </a:xfrm>
            <a:prstGeom prst="line">
              <a:avLst/>
            </a:prstGeom>
            <a:ln w="9525" cap="flat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직선 연결선 199"/>
            <p:cNvCxnSpPr/>
            <p:nvPr/>
          </p:nvCxnSpPr>
          <p:spPr>
            <a:xfrm flipV="1">
              <a:off x="1897328" y="3884501"/>
              <a:ext cx="0" cy="279026"/>
            </a:xfrm>
            <a:prstGeom prst="line">
              <a:avLst/>
            </a:prstGeom>
            <a:ln w="9525" cap="flat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" name="TextBox 200"/>
            <p:cNvSpPr txBox="1"/>
            <p:nvPr/>
          </p:nvSpPr>
          <p:spPr>
            <a:xfrm>
              <a:off x="1468297" y="3707853"/>
              <a:ext cx="67281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2" name="직선 연결선 201"/>
            <p:cNvCxnSpPr/>
            <p:nvPr/>
          </p:nvCxnSpPr>
          <p:spPr>
            <a:xfrm flipV="1">
              <a:off x="1475740" y="3248660"/>
              <a:ext cx="0" cy="169378"/>
            </a:xfrm>
            <a:prstGeom prst="line">
              <a:avLst/>
            </a:prstGeom>
            <a:ln w="9525" cap="flat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직선 연결선 202"/>
            <p:cNvCxnSpPr/>
            <p:nvPr/>
          </p:nvCxnSpPr>
          <p:spPr>
            <a:xfrm flipH="1">
              <a:off x="1473200" y="3382541"/>
              <a:ext cx="210768" cy="0"/>
            </a:xfrm>
            <a:prstGeom prst="line">
              <a:avLst/>
            </a:prstGeom>
            <a:ln w="9525" cap="flat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직선 연결선 203"/>
            <p:cNvCxnSpPr/>
            <p:nvPr/>
          </p:nvCxnSpPr>
          <p:spPr>
            <a:xfrm flipV="1">
              <a:off x="1681745" y="3381842"/>
              <a:ext cx="0" cy="554729"/>
            </a:xfrm>
            <a:prstGeom prst="line">
              <a:avLst/>
            </a:prstGeom>
            <a:ln w="9525" cap="flat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직선 연결선 204"/>
            <p:cNvCxnSpPr/>
            <p:nvPr/>
          </p:nvCxnSpPr>
          <p:spPr>
            <a:xfrm flipV="1">
              <a:off x="1932249" y="3247073"/>
              <a:ext cx="0" cy="916454"/>
            </a:xfrm>
            <a:prstGeom prst="line">
              <a:avLst/>
            </a:prstGeom>
            <a:ln w="9525" cap="flat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직선 연결선 205"/>
            <p:cNvCxnSpPr/>
            <p:nvPr/>
          </p:nvCxnSpPr>
          <p:spPr>
            <a:xfrm flipH="1">
              <a:off x="1475740" y="3248660"/>
              <a:ext cx="457467" cy="0"/>
            </a:xfrm>
            <a:prstGeom prst="line">
              <a:avLst/>
            </a:prstGeom>
            <a:ln w="9525" cap="flat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" name="TextBox 206"/>
            <p:cNvSpPr txBox="1"/>
            <p:nvPr/>
          </p:nvSpPr>
          <p:spPr>
            <a:xfrm>
              <a:off x="1248586" y="3205568"/>
              <a:ext cx="67281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1363918" y="3068785"/>
              <a:ext cx="67281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3692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873" y="0"/>
            <a:ext cx="6507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4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38111" y="434853"/>
            <a:ext cx="723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781687" y="662421"/>
            <a:ext cx="5645498" cy="2420966"/>
            <a:chOff x="873383" y="3299679"/>
            <a:chExt cx="5645498" cy="2420966"/>
          </a:xfrm>
        </p:grpSpPr>
        <p:sp>
          <p:nvSpPr>
            <p:cNvPr id="6" name="Line 229"/>
            <p:cNvSpPr>
              <a:spLocks noChangeShapeType="1"/>
            </p:cNvSpPr>
            <p:nvPr/>
          </p:nvSpPr>
          <p:spPr bwMode="auto">
            <a:xfrm>
              <a:off x="4557064" y="4305282"/>
              <a:ext cx="186075" cy="1761"/>
            </a:xfrm>
            <a:prstGeom prst="line">
              <a:avLst/>
            </a:prstGeom>
            <a:noFill/>
            <a:ln w="31750" cap="rnd">
              <a:solidFill>
                <a:srgbClr val="0066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sz="1050"/>
            </a:p>
          </p:txBody>
        </p:sp>
        <p:sp>
          <p:nvSpPr>
            <p:cNvPr id="7" name="Oval 230"/>
            <p:cNvSpPr>
              <a:spLocks noChangeArrowheads="1"/>
            </p:cNvSpPr>
            <p:nvPr/>
          </p:nvSpPr>
          <p:spPr bwMode="auto">
            <a:xfrm>
              <a:off x="4594580" y="4250641"/>
              <a:ext cx="111044" cy="111044"/>
            </a:xfrm>
            <a:prstGeom prst="ellipse">
              <a:avLst/>
            </a:prstGeom>
            <a:solidFill>
              <a:srgbClr val="006699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05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743032" y="4167664"/>
              <a:ext cx="177584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HSP70</a:t>
              </a:r>
              <a:r>
                <a:rPr lang="en-US" altLang="ko-KR" sz="120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S385A/S400A</a:t>
              </a:r>
              <a:endParaRPr lang="ko-KR" altLang="en-US" sz="12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Line 229"/>
            <p:cNvSpPr>
              <a:spLocks noChangeShapeType="1"/>
            </p:cNvSpPr>
            <p:nvPr/>
          </p:nvSpPr>
          <p:spPr bwMode="auto">
            <a:xfrm>
              <a:off x="4557064" y="4517043"/>
              <a:ext cx="186075" cy="1761"/>
            </a:xfrm>
            <a:prstGeom prst="line">
              <a:avLst/>
            </a:prstGeom>
            <a:noFill/>
            <a:ln w="31750" cap="rnd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sz="1050"/>
            </a:p>
          </p:txBody>
        </p:sp>
        <p:sp>
          <p:nvSpPr>
            <p:cNvPr id="10" name="Oval 230"/>
            <p:cNvSpPr>
              <a:spLocks noChangeArrowheads="1"/>
            </p:cNvSpPr>
            <p:nvPr/>
          </p:nvSpPr>
          <p:spPr bwMode="auto">
            <a:xfrm>
              <a:off x="4594580" y="4462402"/>
              <a:ext cx="111044" cy="111044"/>
            </a:xfrm>
            <a:prstGeom prst="ellipse">
              <a:avLst/>
            </a:prstGeom>
            <a:solidFill>
              <a:srgbClr val="C0504D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05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743032" y="4379425"/>
              <a:ext cx="177584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HSP70</a:t>
              </a:r>
              <a:r>
                <a:rPr lang="en-US" altLang="ko-KR" sz="120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S385D/S400D</a:t>
              </a:r>
              <a:endParaRPr lang="ko-KR" altLang="en-US" sz="12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39595" y="4311858"/>
              <a:ext cx="19445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Relative cell death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Line 5"/>
            <p:cNvSpPr>
              <a:spLocks noChangeShapeType="1"/>
            </p:cNvSpPr>
            <p:nvPr/>
          </p:nvSpPr>
          <p:spPr bwMode="auto">
            <a:xfrm>
              <a:off x="1497557" y="3397617"/>
              <a:ext cx="1460" cy="22363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" name="Line 6"/>
            <p:cNvSpPr>
              <a:spLocks noChangeShapeType="1"/>
            </p:cNvSpPr>
            <p:nvPr/>
          </p:nvSpPr>
          <p:spPr bwMode="auto">
            <a:xfrm>
              <a:off x="1459417" y="5633918"/>
              <a:ext cx="39600" cy="14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" name="Line 7"/>
            <p:cNvSpPr>
              <a:spLocks noChangeShapeType="1"/>
            </p:cNvSpPr>
            <p:nvPr/>
          </p:nvSpPr>
          <p:spPr bwMode="auto">
            <a:xfrm>
              <a:off x="1459417" y="5262905"/>
              <a:ext cx="39600" cy="14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" name="Line 8"/>
            <p:cNvSpPr>
              <a:spLocks noChangeShapeType="1"/>
            </p:cNvSpPr>
            <p:nvPr/>
          </p:nvSpPr>
          <p:spPr bwMode="auto">
            <a:xfrm>
              <a:off x="1459417" y="4890431"/>
              <a:ext cx="39600" cy="146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" name="Line 9"/>
            <p:cNvSpPr>
              <a:spLocks noChangeShapeType="1"/>
            </p:cNvSpPr>
            <p:nvPr/>
          </p:nvSpPr>
          <p:spPr bwMode="auto">
            <a:xfrm>
              <a:off x="1459417" y="4519419"/>
              <a:ext cx="39600" cy="146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" name="Line 10"/>
            <p:cNvSpPr>
              <a:spLocks noChangeShapeType="1"/>
            </p:cNvSpPr>
            <p:nvPr/>
          </p:nvSpPr>
          <p:spPr bwMode="auto">
            <a:xfrm>
              <a:off x="1459417" y="4141103"/>
              <a:ext cx="39600" cy="14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" name="Line 11"/>
            <p:cNvSpPr>
              <a:spLocks noChangeShapeType="1"/>
            </p:cNvSpPr>
            <p:nvPr/>
          </p:nvSpPr>
          <p:spPr bwMode="auto">
            <a:xfrm>
              <a:off x="1459417" y="3768629"/>
              <a:ext cx="39600" cy="146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" name="Line 12"/>
            <p:cNvSpPr>
              <a:spLocks noChangeShapeType="1"/>
            </p:cNvSpPr>
            <p:nvPr/>
          </p:nvSpPr>
          <p:spPr bwMode="auto">
            <a:xfrm>
              <a:off x="1459417" y="3397422"/>
              <a:ext cx="39600" cy="146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" name="Line 13"/>
            <p:cNvSpPr>
              <a:spLocks noChangeShapeType="1"/>
            </p:cNvSpPr>
            <p:nvPr/>
          </p:nvSpPr>
          <p:spPr bwMode="auto">
            <a:xfrm>
              <a:off x="1497536" y="4890431"/>
              <a:ext cx="3014843" cy="146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" name="Line 15"/>
            <p:cNvSpPr>
              <a:spLocks noChangeShapeType="1"/>
            </p:cNvSpPr>
            <p:nvPr/>
          </p:nvSpPr>
          <p:spPr bwMode="auto">
            <a:xfrm flipV="1">
              <a:off x="2100796" y="4890431"/>
              <a:ext cx="1461" cy="39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" name="Line 16"/>
            <p:cNvSpPr>
              <a:spLocks noChangeShapeType="1"/>
            </p:cNvSpPr>
            <p:nvPr/>
          </p:nvSpPr>
          <p:spPr bwMode="auto">
            <a:xfrm flipV="1">
              <a:off x="2704057" y="4890431"/>
              <a:ext cx="1460" cy="39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" name="Line 17"/>
            <p:cNvSpPr>
              <a:spLocks noChangeShapeType="1"/>
            </p:cNvSpPr>
            <p:nvPr/>
          </p:nvSpPr>
          <p:spPr bwMode="auto">
            <a:xfrm flipV="1">
              <a:off x="3307318" y="4890431"/>
              <a:ext cx="1461" cy="39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" name="Line 18"/>
            <p:cNvSpPr>
              <a:spLocks noChangeShapeType="1"/>
            </p:cNvSpPr>
            <p:nvPr/>
          </p:nvSpPr>
          <p:spPr bwMode="auto">
            <a:xfrm flipV="1">
              <a:off x="3909118" y="4890431"/>
              <a:ext cx="1461" cy="39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" name="Line 20"/>
            <p:cNvSpPr>
              <a:spLocks noChangeShapeType="1"/>
            </p:cNvSpPr>
            <p:nvPr/>
          </p:nvSpPr>
          <p:spPr bwMode="auto">
            <a:xfrm flipV="1">
              <a:off x="1798436" y="4574924"/>
              <a:ext cx="603260" cy="315507"/>
            </a:xfrm>
            <a:prstGeom prst="line">
              <a:avLst/>
            </a:prstGeom>
            <a:noFill/>
            <a:ln w="254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" name="Line 21"/>
            <p:cNvSpPr>
              <a:spLocks noChangeShapeType="1"/>
            </p:cNvSpPr>
            <p:nvPr/>
          </p:nvSpPr>
          <p:spPr bwMode="auto">
            <a:xfrm flipV="1">
              <a:off x="2401696" y="4428856"/>
              <a:ext cx="603261" cy="146068"/>
            </a:xfrm>
            <a:prstGeom prst="line">
              <a:avLst/>
            </a:prstGeom>
            <a:noFill/>
            <a:ln w="254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" name="Line 22"/>
            <p:cNvSpPr>
              <a:spLocks noChangeShapeType="1"/>
            </p:cNvSpPr>
            <p:nvPr/>
          </p:nvSpPr>
          <p:spPr bwMode="auto">
            <a:xfrm flipV="1">
              <a:off x="3004957" y="4414250"/>
              <a:ext cx="603260" cy="14607"/>
            </a:xfrm>
            <a:prstGeom prst="line">
              <a:avLst/>
            </a:prstGeom>
            <a:noFill/>
            <a:ln w="254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" name="Line 23"/>
            <p:cNvSpPr>
              <a:spLocks noChangeShapeType="1"/>
            </p:cNvSpPr>
            <p:nvPr/>
          </p:nvSpPr>
          <p:spPr bwMode="auto">
            <a:xfrm flipV="1">
              <a:off x="3608218" y="4246272"/>
              <a:ext cx="603261" cy="167978"/>
            </a:xfrm>
            <a:prstGeom prst="line">
              <a:avLst/>
            </a:prstGeom>
            <a:noFill/>
            <a:ln w="254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" name="Line 44"/>
            <p:cNvSpPr>
              <a:spLocks noChangeShapeType="1"/>
            </p:cNvSpPr>
            <p:nvPr/>
          </p:nvSpPr>
          <p:spPr bwMode="auto">
            <a:xfrm>
              <a:off x="1798436" y="4890431"/>
              <a:ext cx="603260" cy="14607"/>
            </a:xfrm>
            <a:prstGeom prst="line">
              <a:avLst/>
            </a:prstGeom>
            <a:noFill/>
            <a:ln w="25400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1" name="Line 45"/>
            <p:cNvSpPr>
              <a:spLocks noChangeShapeType="1"/>
            </p:cNvSpPr>
            <p:nvPr/>
          </p:nvSpPr>
          <p:spPr bwMode="auto">
            <a:xfrm flipV="1">
              <a:off x="2401696" y="4799869"/>
              <a:ext cx="603261" cy="105169"/>
            </a:xfrm>
            <a:prstGeom prst="line">
              <a:avLst/>
            </a:prstGeom>
            <a:noFill/>
            <a:ln w="25400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2" name="Line 46"/>
            <p:cNvSpPr>
              <a:spLocks noChangeShapeType="1"/>
            </p:cNvSpPr>
            <p:nvPr/>
          </p:nvSpPr>
          <p:spPr bwMode="auto">
            <a:xfrm>
              <a:off x="3004957" y="4799869"/>
              <a:ext cx="603260" cy="77417"/>
            </a:xfrm>
            <a:prstGeom prst="line">
              <a:avLst/>
            </a:prstGeom>
            <a:noFill/>
            <a:ln w="25400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3" name="Line 47"/>
            <p:cNvSpPr>
              <a:spLocks noChangeShapeType="1"/>
            </p:cNvSpPr>
            <p:nvPr/>
          </p:nvSpPr>
          <p:spPr bwMode="auto">
            <a:xfrm>
              <a:off x="3608218" y="4877286"/>
              <a:ext cx="603261" cy="188427"/>
            </a:xfrm>
            <a:prstGeom prst="line">
              <a:avLst/>
            </a:prstGeom>
            <a:noFill/>
            <a:ln w="25400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4" name="Line 68"/>
            <p:cNvSpPr>
              <a:spLocks noChangeShapeType="1"/>
            </p:cNvSpPr>
            <p:nvPr/>
          </p:nvSpPr>
          <p:spPr bwMode="auto">
            <a:xfrm flipV="1">
              <a:off x="1798436" y="4294474"/>
              <a:ext cx="603260" cy="595957"/>
            </a:xfrm>
            <a:prstGeom prst="line">
              <a:avLst/>
            </a:prstGeom>
            <a:noFill/>
            <a:ln w="25400">
              <a:solidFill>
                <a:srgbClr val="0066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5" name="Line 69"/>
            <p:cNvSpPr>
              <a:spLocks noChangeShapeType="1"/>
            </p:cNvSpPr>
            <p:nvPr/>
          </p:nvSpPr>
          <p:spPr bwMode="auto">
            <a:xfrm flipV="1">
              <a:off x="2401696" y="4008181"/>
              <a:ext cx="603261" cy="286293"/>
            </a:xfrm>
            <a:prstGeom prst="line">
              <a:avLst/>
            </a:prstGeom>
            <a:noFill/>
            <a:ln w="25400">
              <a:solidFill>
                <a:srgbClr val="0066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6" name="Line 70"/>
            <p:cNvSpPr>
              <a:spLocks noChangeShapeType="1"/>
            </p:cNvSpPr>
            <p:nvPr/>
          </p:nvSpPr>
          <p:spPr bwMode="auto">
            <a:xfrm flipV="1">
              <a:off x="3004957" y="3943911"/>
              <a:ext cx="603260" cy="64270"/>
            </a:xfrm>
            <a:prstGeom prst="line">
              <a:avLst/>
            </a:prstGeom>
            <a:noFill/>
            <a:ln w="25400">
              <a:solidFill>
                <a:srgbClr val="0066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7" name="Line 71"/>
            <p:cNvSpPr>
              <a:spLocks noChangeShapeType="1"/>
            </p:cNvSpPr>
            <p:nvPr/>
          </p:nvSpPr>
          <p:spPr bwMode="auto">
            <a:xfrm>
              <a:off x="3608218" y="3943911"/>
              <a:ext cx="603261" cy="84719"/>
            </a:xfrm>
            <a:prstGeom prst="line">
              <a:avLst/>
            </a:prstGeom>
            <a:noFill/>
            <a:ln w="25400">
              <a:solidFill>
                <a:srgbClr val="0066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8" name="Line 24"/>
            <p:cNvSpPr>
              <a:spLocks noChangeShapeType="1"/>
            </p:cNvSpPr>
            <p:nvPr/>
          </p:nvSpPr>
          <p:spPr bwMode="auto">
            <a:xfrm flipV="1">
              <a:off x="1798859" y="4722454"/>
              <a:ext cx="1460" cy="1679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9" name="Line 25"/>
            <p:cNvSpPr>
              <a:spLocks noChangeShapeType="1"/>
            </p:cNvSpPr>
            <p:nvPr/>
          </p:nvSpPr>
          <p:spPr bwMode="auto">
            <a:xfrm>
              <a:off x="1772589" y="4722454"/>
              <a:ext cx="54000" cy="14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0" name="Line 34"/>
            <p:cNvSpPr>
              <a:spLocks noChangeShapeType="1"/>
            </p:cNvSpPr>
            <p:nvPr/>
          </p:nvSpPr>
          <p:spPr bwMode="auto">
            <a:xfrm>
              <a:off x="1798859" y="4890432"/>
              <a:ext cx="1460" cy="162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1" name="Line 35"/>
            <p:cNvSpPr>
              <a:spLocks noChangeShapeType="1"/>
            </p:cNvSpPr>
            <p:nvPr/>
          </p:nvSpPr>
          <p:spPr bwMode="auto">
            <a:xfrm>
              <a:off x="1772589" y="5052568"/>
              <a:ext cx="54000" cy="14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2" name="Line 48"/>
            <p:cNvSpPr>
              <a:spLocks noChangeShapeType="1"/>
            </p:cNvSpPr>
            <p:nvPr/>
          </p:nvSpPr>
          <p:spPr bwMode="auto">
            <a:xfrm flipV="1">
              <a:off x="1798859" y="4722454"/>
              <a:ext cx="1460" cy="1679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3" name="Line 49"/>
            <p:cNvSpPr>
              <a:spLocks noChangeShapeType="1"/>
            </p:cNvSpPr>
            <p:nvPr/>
          </p:nvSpPr>
          <p:spPr bwMode="auto">
            <a:xfrm>
              <a:off x="1772589" y="4722454"/>
              <a:ext cx="54000" cy="14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4" name="Line 58"/>
            <p:cNvSpPr>
              <a:spLocks noChangeShapeType="1"/>
            </p:cNvSpPr>
            <p:nvPr/>
          </p:nvSpPr>
          <p:spPr bwMode="auto">
            <a:xfrm>
              <a:off x="1798859" y="4890432"/>
              <a:ext cx="1460" cy="16943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5" name="Line 59"/>
            <p:cNvSpPr>
              <a:spLocks noChangeShapeType="1"/>
            </p:cNvSpPr>
            <p:nvPr/>
          </p:nvSpPr>
          <p:spPr bwMode="auto">
            <a:xfrm>
              <a:off x="1772589" y="5059871"/>
              <a:ext cx="54000" cy="14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6" name="Line 72"/>
            <p:cNvSpPr>
              <a:spLocks noChangeShapeType="1"/>
            </p:cNvSpPr>
            <p:nvPr/>
          </p:nvSpPr>
          <p:spPr bwMode="auto">
            <a:xfrm flipV="1">
              <a:off x="1798859" y="4849533"/>
              <a:ext cx="1460" cy="408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8" name="Line 73"/>
            <p:cNvSpPr>
              <a:spLocks noChangeShapeType="1"/>
            </p:cNvSpPr>
            <p:nvPr/>
          </p:nvSpPr>
          <p:spPr bwMode="auto">
            <a:xfrm>
              <a:off x="1772589" y="4849533"/>
              <a:ext cx="54000" cy="14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9" name="Line 82"/>
            <p:cNvSpPr>
              <a:spLocks noChangeShapeType="1"/>
            </p:cNvSpPr>
            <p:nvPr/>
          </p:nvSpPr>
          <p:spPr bwMode="auto">
            <a:xfrm>
              <a:off x="1798859" y="4890432"/>
              <a:ext cx="1460" cy="350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0" name="Line 83"/>
            <p:cNvSpPr>
              <a:spLocks noChangeShapeType="1"/>
            </p:cNvSpPr>
            <p:nvPr/>
          </p:nvSpPr>
          <p:spPr bwMode="auto">
            <a:xfrm>
              <a:off x="1772589" y="4925488"/>
              <a:ext cx="54000" cy="14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1" name="Line 26"/>
            <p:cNvSpPr>
              <a:spLocks noChangeShapeType="1"/>
            </p:cNvSpPr>
            <p:nvPr/>
          </p:nvSpPr>
          <p:spPr bwMode="auto">
            <a:xfrm flipV="1">
              <a:off x="2402120" y="4477059"/>
              <a:ext cx="1461" cy="9786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2" name="Line 27"/>
            <p:cNvSpPr>
              <a:spLocks noChangeShapeType="1"/>
            </p:cNvSpPr>
            <p:nvPr/>
          </p:nvSpPr>
          <p:spPr bwMode="auto">
            <a:xfrm>
              <a:off x="2375850" y="4477059"/>
              <a:ext cx="54000" cy="14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3" name="Line 36"/>
            <p:cNvSpPr>
              <a:spLocks noChangeShapeType="1"/>
            </p:cNvSpPr>
            <p:nvPr/>
          </p:nvSpPr>
          <p:spPr bwMode="auto">
            <a:xfrm>
              <a:off x="2402120" y="4574924"/>
              <a:ext cx="1461" cy="1051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4" name="Line 37"/>
            <p:cNvSpPr>
              <a:spLocks noChangeShapeType="1"/>
            </p:cNvSpPr>
            <p:nvPr/>
          </p:nvSpPr>
          <p:spPr bwMode="auto">
            <a:xfrm>
              <a:off x="2375850" y="4680093"/>
              <a:ext cx="54000" cy="14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5" name="Line 50"/>
            <p:cNvSpPr>
              <a:spLocks noChangeShapeType="1"/>
            </p:cNvSpPr>
            <p:nvPr/>
          </p:nvSpPr>
          <p:spPr bwMode="auto">
            <a:xfrm flipV="1">
              <a:off x="2402120" y="4659644"/>
              <a:ext cx="1461" cy="24539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6" name="Line 51"/>
            <p:cNvSpPr>
              <a:spLocks noChangeShapeType="1"/>
            </p:cNvSpPr>
            <p:nvPr/>
          </p:nvSpPr>
          <p:spPr bwMode="auto">
            <a:xfrm>
              <a:off x="2375850" y="4659644"/>
              <a:ext cx="54000" cy="14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7" name="Line 60"/>
            <p:cNvSpPr>
              <a:spLocks noChangeShapeType="1"/>
            </p:cNvSpPr>
            <p:nvPr/>
          </p:nvSpPr>
          <p:spPr bwMode="auto">
            <a:xfrm>
              <a:off x="2402120" y="4905038"/>
              <a:ext cx="1461" cy="24539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8" name="Line 61"/>
            <p:cNvSpPr>
              <a:spLocks noChangeShapeType="1"/>
            </p:cNvSpPr>
            <p:nvPr/>
          </p:nvSpPr>
          <p:spPr bwMode="auto">
            <a:xfrm>
              <a:off x="2375850" y="5150432"/>
              <a:ext cx="54000" cy="14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9" name="Line 74"/>
            <p:cNvSpPr>
              <a:spLocks noChangeShapeType="1"/>
            </p:cNvSpPr>
            <p:nvPr/>
          </p:nvSpPr>
          <p:spPr bwMode="auto">
            <a:xfrm flipV="1">
              <a:off x="2402120" y="4238968"/>
              <a:ext cx="1461" cy="555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0" name="Line 75"/>
            <p:cNvSpPr>
              <a:spLocks noChangeShapeType="1"/>
            </p:cNvSpPr>
            <p:nvPr/>
          </p:nvSpPr>
          <p:spPr bwMode="auto">
            <a:xfrm>
              <a:off x="2375850" y="4238968"/>
              <a:ext cx="54000" cy="14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1" name="Line 84"/>
            <p:cNvSpPr>
              <a:spLocks noChangeShapeType="1"/>
            </p:cNvSpPr>
            <p:nvPr/>
          </p:nvSpPr>
          <p:spPr bwMode="auto">
            <a:xfrm>
              <a:off x="2402120" y="4294474"/>
              <a:ext cx="1461" cy="569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2" name="Line 85"/>
            <p:cNvSpPr>
              <a:spLocks noChangeShapeType="1"/>
            </p:cNvSpPr>
            <p:nvPr/>
          </p:nvSpPr>
          <p:spPr bwMode="auto">
            <a:xfrm>
              <a:off x="2375850" y="4351441"/>
              <a:ext cx="54000" cy="14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3" name="Line 28"/>
            <p:cNvSpPr>
              <a:spLocks noChangeShapeType="1"/>
            </p:cNvSpPr>
            <p:nvPr/>
          </p:nvSpPr>
          <p:spPr bwMode="auto">
            <a:xfrm flipV="1">
              <a:off x="3005380" y="4098743"/>
              <a:ext cx="1460" cy="33011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4" name="Line 29"/>
            <p:cNvSpPr>
              <a:spLocks noChangeShapeType="1"/>
            </p:cNvSpPr>
            <p:nvPr/>
          </p:nvSpPr>
          <p:spPr bwMode="auto">
            <a:xfrm>
              <a:off x="2979110" y="4098743"/>
              <a:ext cx="54000" cy="14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5" name="Line 38"/>
            <p:cNvSpPr>
              <a:spLocks noChangeShapeType="1"/>
            </p:cNvSpPr>
            <p:nvPr/>
          </p:nvSpPr>
          <p:spPr bwMode="auto">
            <a:xfrm>
              <a:off x="3005380" y="4428857"/>
              <a:ext cx="1460" cy="32134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6" name="Line 39"/>
            <p:cNvSpPr>
              <a:spLocks noChangeShapeType="1"/>
            </p:cNvSpPr>
            <p:nvPr/>
          </p:nvSpPr>
          <p:spPr bwMode="auto">
            <a:xfrm>
              <a:off x="2979110" y="4750206"/>
              <a:ext cx="54000" cy="14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7" name="Line 52"/>
            <p:cNvSpPr>
              <a:spLocks noChangeShapeType="1"/>
            </p:cNvSpPr>
            <p:nvPr/>
          </p:nvSpPr>
          <p:spPr bwMode="auto">
            <a:xfrm flipV="1">
              <a:off x="3005380" y="4519419"/>
              <a:ext cx="1460" cy="2804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8" name="Line 53"/>
            <p:cNvSpPr>
              <a:spLocks noChangeShapeType="1"/>
            </p:cNvSpPr>
            <p:nvPr/>
          </p:nvSpPr>
          <p:spPr bwMode="auto">
            <a:xfrm>
              <a:off x="2979110" y="4519419"/>
              <a:ext cx="54000" cy="14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9" name="Line 62"/>
            <p:cNvSpPr>
              <a:spLocks noChangeShapeType="1"/>
            </p:cNvSpPr>
            <p:nvPr/>
          </p:nvSpPr>
          <p:spPr bwMode="auto">
            <a:xfrm>
              <a:off x="3005380" y="4799869"/>
              <a:ext cx="1460" cy="27314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0" name="Line 63"/>
            <p:cNvSpPr>
              <a:spLocks noChangeShapeType="1"/>
            </p:cNvSpPr>
            <p:nvPr/>
          </p:nvSpPr>
          <p:spPr bwMode="auto">
            <a:xfrm>
              <a:off x="2979110" y="5073017"/>
              <a:ext cx="54000" cy="14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1" name="Line 76"/>
            <p:cNvSpPr>
              <a:spLocks noChangeShapeType="1"/>
            </p:cNvSpPr>
            <p:nvPr/>
          </p:nvSpPr>
          <p:spPr bwMode="auto">
            <a:xfrm flipV="1">
              <a:off x="3005380" y="3860653"/>
              <a:ext cx="1460" cy="1475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2" name="Line 77"/>
            <p:cNvSpPr>
              <a:spLocks noChangeShapeType="1"/>
            </p:cNvSpPr>
            <p:nvPr/>
          </p:nvSpPr>
          <p:spPr bwMode="auto">
            <a:xfrm>
              <a:off x="2979110" y="3860653"/>
              <a:ext cx="54000" cy="14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3" name="Line 86"/>
            <p:cNvSpPr>
              <a:spLocks noChangeShapeType="1"/>
            </p:cNvSpPr>
            <p:nvPr/>
          </p:nvSpPr>
          <p:spPr bwMode="auto">
            <a:xfrm>
              <a:off x="3005380" y="4008181"/>
              <a:ext cx="1460" cy="1460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4" name="Line 87"/>
            <p:cNvSpPr>
              <a:spLocks noChangeShapeType="1"/>
            </p:cNvSpPr>
            <p:nvPr/>
          </p:nvSpPr>
          <p:spPr bwMode="auto">
            <a:xfrm>
              <a:off x="2979110" y="4154249"/>
              <a:ext cx="54000" cy="14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5" name="Line 30"/>
            <p:cNvSpPr>
              <a:spLocks noChangeShapeType="1"/>
            </p:cNvSpPr>
            <p:nvPr/>
          </p:nvSpPr>
          <p:spPr bwMode="auto">
            <a:xfrm flipV="1">
              <a:off x="3608641" y="4161553"/>
              <a:ext cx="1461" cy="25269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6" name="Line 31"/>
            <p:cNvSpPr>
              <a:spLocks noChangeShapeType="1"/>
            </p:cNvSpPr>
            <p:nvPr/>
          </p:nvSpPr>
          <p:spPr bwMode="auto">
            <a:xfrm>
              <a:off x="3582371" y="4161553"/>
              <a:ext cx="54000" cy="14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7" name="Line 40"/>
            <p:cNvSpPr>
              <a:spLocks noChangeShapeType="1"/>
            </p:cNvSpPr>
            <p:nvPr/>
          </p:nvSpPr>
          <p:spPr bwMode="auto">
            <a:xfrm>
              <a:off x="3608641" y="4414250"/>
              <a:ext cx="1461" cy="26000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8" name="Line 41"/>
            <p:cNvSpPr>
              <a:spLocks noChangeShapeType="1"/>
            </p:cNvSpPr>
            <p:nvPr/>
          </p:nvSpPr>
          <p:spPr bwMode="auto">
            <a:xfrm>
              <a:off x="3582371" y="4674251"/>
              <a:ext cx="54000" cy="14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9" name="Line 54"/>
            <p:cNvSpPr>
              <a:spLocks noChangeShapeType="1"/>
            </p:cNvSpPr>
            <p:nvPr/>
          </p:nvSpPr>
          <p:spPr bwMode="auto">
            <a:xfrm flipV="1">
              <a:off x="3608641" y="4666948"/>
              <a:ext cx="1461" cy="2103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0" name="Line 55"/>
            <p:cNvSpPr>
              <a:spLocks noChangeShapeType="1"/>
            </p:cNvSpPr>
            <p:nvPr/>
          </p:nvSpPr>
          <p:spPr bwMode="auto">
            <a:xfrm>
              <a:off x="3582371" y="4666948"/>
              <a:ext cx="54000" cy="14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1" name="Line 64"/>
            <p:cNvSpPr>
              <a:spLocks noChangeShapeType="1"/>
            </p:cNvSpPr>
            <p:nvPr/>
          </p:nvSpPr>
          <p:spPr bwMode="auto">
            <a:xfrm>
              <a:off x="3608641" y="4877286"/>
              <a:ext cx="1461" cy="21764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2" name="Line 65"/>
            <p:cNvSpPr>
              <a:spLocks noChangeShapeType="1"/>
            </p:cNvSpPr>
            <p:nvPr/>
          </p:nvSpPr>
          <p:spPr bwMode="auto">
            <a:xfrm>
              <a:off x="3582371" y="5094927"/>
              <a:ext cx="54000" cy="14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3" name="Line 78"/>
            <p:cNvSpPr>
              <a:spLocks noChangeShapeType="1"/>
            </p:cNvSpPr>
            <p:nvPr/>
          </p:nvSpPr>
          <p:spPr bwMode="auto">
            <a:xfrm flipV="1">
              <a:off x="3608641" y="3832900"/>
              <a:ext cx="1461" cy="11101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4" name="Line 79"/>
            <p:cNvSpPr>
              <a:spLocks noChangeShapeType="1"/>
            </p:cNvSpPr>
            <p:nvPr/>
          </p:nvSpPr>
          <p:spPr bwMode="auto">
            <a:xfrm>
              <a:off x="3582371" y="3832900"/>
              <a:ext cx="54000" cy="14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5" name="Line 88"/>
            <p:cNvSpPr>
              <a:spLocks noChangeShapeType="1"/>
            </p:cNvSpPr>
            <p:nvPr/>
          </p:nvSpPr>
          <p:spPr bwMode="auto">
            <a:xfrm>
              <a:off x="3608641" y="3943912"/>
              <a:ext cx="1461" cy="1124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6" name="Line 89"/>
            <p:cNvSpPr>
              <a:spLocks noChangeShapeType="1"/>
            </p:cNvSpPr>
            <p:nvPr/>
          </p:nvSpPr>
          <p:spPr bwMode="auto">
            <a:xfrm>
              <a:off x="3582371" y="4056384"/>
              <a:ext cx="54000" cy="14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7" name="Line 32"/>
            <p:cNvSpPr>
              <a:spLocks noChangeShapeType="1"/>
            </p:cNvSpPr>
            <p:nvPr/>
          </p:nvSpPr>
          <p:spPr bwMode="auto">
            <a:xfrm flipV="1">
              <a:off x="4211901" y="4049080"/>
              <a:ext cx="1460" cy="197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8" name="Line 33"/>
            <p:cNvSpPr>
              <a:spLocks noChangeShapeType="1"/>
            </p:cNvSpPr>
            <p:nvPr/>
          </p:nvSpPr>
          <p:spPr bwMode="auto">
            <a:xfrm>
              <a:off x="4185631" y="4049080"/>
              <a:ext cx="54000" cy="14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9" name="Line 42"/>
            <p:cNvSpPr>
              <a:spLocks noChangeShapeType="1"/>
            </p:cNvSpPr>
            <p:nvPr/>
          </p:nvSpPr>
          <p:spPr bwMode="auto">
            <a:xfrm>
              <a:off x="4211901" y="4246272"/>
              <a:ext cx="1460" cy="20303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0" name="Line 43"/>
            <p:cNvSpPr>
              <a:spLocks noChangeShapeType="1"/>
            </p:cNvSpPr>
            <p:nvPr/>
          </p:nvSpPr>
          <p:spPr bwMode="auto">
            <a:xfrm>
              <a:off x="4185631" y="4449306"/>
              <a:ext cx="54000" cy="14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1" name="Line 56"/>
            <p:cNvSpPr>
              <a:spLocks noChangeShapeType="1"/>
            </p:cNvSpPr>
            <p:nvPr/>
          </p:nvSpPr>
          <p:spPr bwMode="auto">
            <a:xfrm flipV="1">
              <a:off x="4211901" y="4855375"/>
              <a:ext cx="1460" cy="2103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2" name="Line 57"/>
            <p:cNvSpPr>
              <a:spLocks noChangeShapeType="1"/>
            </p:cNvSpPr>
            <p:nvPr/>
          </p:nvSpPr>
          <p:spPr bwMode="auto">
            <a:xfrm>
              <a:off x="4185631" y="4855375"/>
              <a:ext cx="54000" cy="14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3" name="Line 66"/>
            <p:cNvSpPr>
              <a:spLocks noChangeShapeType="1"/>
            </p:cNvSpPr>
            <p:nvPr/>
          </p:nvSpPr>
          <p:spPr bwMode="auto">
            <a:xfrm>
              <a:off x="4211901" y="5065713"/>
              <a:ext cx="1460" cy="21764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4" name="Line 67"/>
            <p:cNvSpPr>
              <a:spLocks noChangeShapeType="1"/>
            </p:cNvSpPr>
            <p:nvPr/>
          </p:nvSpPr>
          <p:spPr bwMode="auto">
            <a:xfrm>
              <a:off x="4185631" y="5283355"/>
              <a:ext cx="54000" cy="14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5" name="Line 80"/>
            <p:cNvSpPr>
              <a:spLocks noChangeShapeType="1"/>
            </p:cNvSpPr>
            <p:nvPr/>
          </p:nvSpPr>
          <p:spPr bwMode="auto">
            <a:xfrm flipV="1">
              <a:off x="4211901" y="3908855"/>
              <a:ext cx="1460" cy="1197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6" name="Line 81"/>
            <p:cNvSpPr>
              <a:spLocks noChangeShapeType="1"/>
            </p:cNvSpPr>
            <p:nvPr/>
          </p:nvSpPr>
          <p:spPr bwMode="auto">
            <a:xfrm>
              <a:off x="4185631" y="3908855"/>
              <a:ext cx="54000" cy="14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7" name="Line 90"/>
            <p:cNvSpPr>
              <a:spLocks noChangeShapeType="1"/>
            </p:cNvSpPr>
            <p:nvPr/>
          </p:nvSpPr>
          <p:spPr bwMode="auto">
            <a:xfrm>
              <a:off x="4211901" y="4028631"/>
              <a:ext cx="1460" cy="1197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8" name="Line 91"/>
            <p:cNvSpPr>
              <a:spLocks noChangeShapeType="1"/>
            </p:cNvSpPr>
            <p:nvPr/>
          </p:nvSpPr>
          <p:spPr bwMode="auto">
            <a:xfrm>
              <a:off x="4185631" y="4148406"/>
              <a:ext cx="54000" cy="14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9" name="Rectangle 95"/>
            <p:cNvSpPr>
              <a:spLocks noChangeArrowheads="1"/>
            </p:cNvSpPr>
            <p:nvPr/>
          </p:nvSpPr>
          <p:spPr bwMode="auto">
            <a:xfrm>
              <a:off x="1076870" y="5535979"/>
              <a:ext cx="3240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altLang="ko-KR" sz="1200" b="1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-1.0</a:t>
              </a:r>
              <a:endPara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Rectangle 96"/>
            <p:cNvSpPr>
              <a:spLocks noChangeArrowheads="1"/>
            </p:cNvSpPr>
            <p:nvPr/>
          </p:nvSpPr>
          <p:spPr bwMode="auto">
            <a:xfrm>
              <a:off x="1076870" y="5163506"/>
              <a:ext cx="3240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altLang="ko-KR" sz="1200" b="1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-0.5</a:t>
              </a:r>
              <a:endPara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Rectangle 97"/>
            <p:cNvSpPr>
              <a:spLocks noChangeArrowheads="1"/>
            </p:cNvSpPr>
            <p:nvPr/>
          </p:nvSpPr>
          <p:spPr bwMode="auto">
            <a:xfrm>
              <a:off x="1076870" y="4792493"/>
              <a:ext cx="3240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altLang="ko-KR" sz="1200" b="1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0</a:t>
              </a:r>
              <a:endParaRPr lang="en-US" altLang="ko-KR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Rectangle 98"/>
            <p:cNvSpPr>
              <a:spLocks noChangeArrowheads="1"/>
            </p:cNvSpPr>
            <p:nvPr/>
          </p:nvSpPr>
          <p:spPr bwMode="auto">
            <a:xfrm>
              <a:off x="1076870" y="4421481"/>
              <a:ext cx="3240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altLang="ko-KR" sz="1200" b="1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0.5</a:t>
              </a:r>
              <a:endPara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Rectangle 99"/>
            <p:cNvSpPr>
              <a:spLocks noChangeArrowheads="1"/>
            </p:cNvSpPr>
            <p:nvPr/>
          </p:nvSpPr>
          <p:spPr bwMode="auto">
            <a:xfrm>
              <a:off x="1076870" y="4041704"/>
              <a:ext cx="3240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altLang="ko-KR" sz="1200" b="1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1.0</a:t>
              </a:r>
              <a:endPara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Rectangle 100"/>
            <p:cNvSpPr>
              <a:spLocks noChangeArrowheads="1"/>
            </p:cNvSpPr>
            <p:nvPr/>
          </p:nvSpPr>
          <p:spPr bwMode="auto">
            <a:xfrm>
              <a:off x="1076870" y="3670692"/>
              <a:ext cx="3240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altLang="ko-KR" sz="1200" b="1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1.5</a:t>
              </a:r>
              <a:endPara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Rectangle 101"/>
            <p:cNvSpPr>
              <a:spLocks noChangeArrowheads="1"/>
            </p:cNvSpPr>
            <p:nvPr/>
          </p:nvSpPr>
          <p:spPr bwMode="auto">
            <a:xfrm>
              <a:off x="1076870" y="3299679"/>
              <a:ext cx="3240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altLang="ko-KR" sz="1200" b="1" dirty="0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2.0</a:t>
              </a:r>
              <a:endPara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Oval 151"/>
            <p:cNvSpPr>
              <a:spLocks noChangeArrowheads="1"/>
            </p:cNvSpPr>
            <p:nvPr/>
          </p:nvSpPr>
          <p:spPr bwMode="auto">
            <a:xfrm>
              <a:off x="1763041" y="4852312"/>
              <a:ext cx="72000" cy="72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7" name="Oval 161"/>
            <p:cNvSpPr>
              <a:spLocks noChangeArrowheads="1"/>
            </p:cNvSpPr>
            <p:nvPr/>
          </p:nvSpPr>
          <p:spPr bwMode="auto">
            <a:xfrm>
              <a:off x="1763041" y="4852312"/>
              <a:ext cx="72000" cy="72000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8" name="Oval 151"/>
            <p:cNvSpPr>
              <a:spLocks noChangeArrowheads="1"/>
            </p:cNvSpPr>
            <p:nvPr/>
          </p:nvSpPr>
          <p:spPr bwMode="auto">
            <a:xfrm>
              <a:off x="2368131" y="4540872"/>
              <a:ext cx="72000" cy="72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9" name="Oval 151"/>
            <p:cNvSpPr>
              <a:spLocks noChangeArrowheads="1"/>
            </p:cNvSpPr>
            <p:nvPr/>
          </p:nvSpPr>
          <p:spPr bwMode="auto">
            <a:xfrm>
              <a:off x="2970651" y="4396466"/>
              <a:ext cx="72000" cy="72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0" name="Oval 151"/>
            <p:cNvSpPr>
              <a:spLocks noChangeArrowheads="1"/>
            </p:cNvSpPr>
            <p:nvPr/>
          </p:nvSpPr>
          <p:spPr bwMode="auto">
            <a:xfrm>
              <a:off x="3573403" y="4384279"/>
              <a:ext cx="72000" cy="72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1" name="Oval 151"/>
            <p:cNvSpPr>
              <a:spLocks noChangeArrowheads="1"/>
            </p:cNvSpPr>
            <p:nvPr/>
          </p:nvSpPr>
          <p:spPr bwMode="auto">
            <a:xfrm>
              <a:off x="4177153" y="4212354"/>
              <a:ext cx="72000" cy="72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2" name="Oval 161"/>
            <p:cNvSpPr>
              <a:spLocks noChangeArrowheads="1"/>
            </p:cNvSpPr>
            <p:nvPr/>
          </p:nvSpPr>
          <p:spPr bwMode="auto">
            <a:xfrm>
              <a:off x="2368131" y="4871159"/>
              <a:ext cx="72000" cy="72000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3" name="Oval 161"/>
            <p:cNvSpPr>
              <a:spLocks noChangeArrowheads="1"/>
            </p:cNvSpPr>
            <p:nvPr/>
          </p:nvSpPr>
          <p:spPr bwMode="auto">
            <a:xfrm>
              <a:off x="2970651" y="4765172"/>
              <a:ext cx="72000" cy="72000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4" name="Oval 161"/>
            <p:cNvSpPr>
              <a:spLocks noChangeArrowheads="1"/>
            </p:cNvSpPr>
            <p:nvPr/>
          </p:nvSpPr>
          <p:spPr bwMode="auto">
            <a:xfrm>
              <a:off x="3573403" y="4842970"/>
              <a:ext cx="72000" cy="72000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5" name="Oval 161"/>
            <p:cNvSpPr>
              <a:spLocks noChangeArrowheads="1"/>
            </p:cNvSpPr>
            <p:nvPr/>
          </p:nvSpPr>
          <p:spPr bwMode="auto">
            <a:xfrm>
              <a:off x="4177153" y="5033130"/>
              <a:ext cx="72000" cy="72000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" name="Oval 156"/>
            <p:cNvSpPr>
              <a:spLocks noChangeArrowheads="1"/>
            </p:cNvSpPr>
            <p:nvPr/>
          </p:nvSpPr>
          <p:spPr bwMode="auto">
            <a:xfrm>
              <a:off x="1763041" y="4852312"/>
              <a:ext cx="72000" cy="72000"/>
            </a:xfrm>
            <a:prstGeom prst="ellipse">
              <a:avLst/>
            </a:prstGeom>
            <a:solidFill>
              <a:srgbClr val="006699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" name="Oval 156"/>
            <p:cNvSpPr>
              <a:spLocks noChangeArrowheads="1"/>
            </p:cNvSpPr>
            <p:nvPr/>
          </p:nvSpPr>
          <p:spPr bwMode="auto">
            <a:xfrm>
              <a:off x="2368131" y="4259428"/>
              <a:ext cx="72000" cy="72000"/>
            </a:xfrm>
            <a:prstGeom prst="ellipse">
              <a:avLst/>
            </a:prstGeom>
            <a:solidFill>
              <a:srgbClr val="006699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" name="Oval 156"/>
            <p:cNvSpPr>
              <a:spLocks noChangeArrowheads="1"/>
            </p:cNvSpPr>
            <p:nvPr/>
          </p:nvSpPr>
          <p:spPr bwMode="auto">
            <a:xfrm>
              <a:off x="2970651" y="3977549"/>
              <a:ext cx="72000" cy="72000"/>
            </a:xfrm>
            <a:prstGeom prst="ellipse">
              <a:avLst/>
            </a:prstGeom>
            <a:solidFill>
              <a:srgbClr val="006699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9" name="Oval 156"/>
            <p:cNvSpPr>
              <a:spLocks noChangeArrowheads="1"/>
            </p:cNvSpPr>
            <p:nvPr/>
          </p:nvSpPr>
          <p:spPr bwMode="auto">
            <a:xfrm>
              <a:off x="3573403" y="3907257"/>
              <a:ext cx="72000" cy="72000"/>
            </a:xfrm>
            <a:prstGeom prst="ellipse">
              <a:avLst/>
            </a:prstGeom>
            <a:solidFill>
              <a:srgbClr val="006699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0" name="Oval 156"/>
            <p:cNvSpPr>
              <a:spLocks noChangeArrowheads="1"/>
            </p:cNvSpPr>
            <p:nvPr/>
          </p:nvSpPr>
          <p:spPr bwMode="auto">
            <a:xfrm>
              <a:off x="4177153" y="3990327"/>
              <a:ext cx="72000" cy="72000"/>
            </a:xfrm>
            <a:prstGeom prst="ellipse">
              <a:avLst/>
            </a:prstGeom>
            <a:solidFill>
              <a:srgbClr val="006699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2278428" y="4006359"/>
              <a:ext cx="25017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483232" y="3608277"/>
              <a:ext cx="25017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4012234" y="4649716"/>
              <a:ext cx="39891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424581" y="5289086"/>
              <a:ext cx="751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 </a:t>
              </a:r>
              <a:r>
                <a:rPr lang="el-GR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μ</a:t>
              </a:r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2027601" y="5289086"/>
              <a:ext cx="751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2.5 </a:t>
              </a:r>
              <a:r>
                <a:rPr lang="el-GR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μ</a:t>
              </a:r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2630621" y="5289086"/>
              <a:ext cx="751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r>
                <a:rPr lang="en-US" altLang="ko-K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l-GR" altLang="ko-K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μ</a:t>
              </a:r>
              <a:r>
                <a:rPr lang="en-US" altLang="ko-K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3233641" y="5289086"/>
              <a:ext cx="751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lang="en-US" altLang="ko-K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l-GR" altLang="ko-K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μ</a:t>
              </a:r>
              <a:r>
                <a:rPr lang="en-US" altLang="ko-K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3836659" y="5289086"/>
              <a:ext cx="751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r>
                <a:rPr lang="en-US" altLang="ko-K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l-GR" altLang="ko-K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μ</a:t>
              </a:r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Line 19"/>
            <p:cNvSpPr>
              <a:spLocks noChangeShapeType="1"/>
            </p:cNvSpPr>
            <p:nvPr/>
          </p:nvSpPr>
          <p:spPr bwMode="auto">
            <a:xfrm flipV="1">
              <a:off x="4379471" y="4890431"/>
              <a:ext cx="1460" cy="39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0" name="Line 229"/>
            <p:cNvSpPr>
              <a:spLocks noChangeShapeType="1"/>
            </p:cNvSpPr>
            <p:nvPr/>
          </p:nvSpPr>
          <p:spPr bwMode="auto">
            <a:xfrm>
              <a:off x="4557064" y="4093521"/>
              <a:ext cx="186075" cy="1761"/>
            </a:xfrm>
            <a:prstGeom prst="line">
              <a:avLst/>
            </a:prstGeom>
            <a:noFill/>
            <a:ln w="31750" cap="rnd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sz="1050"/>
            </a:p>
          </p:txBody>
        </p:sp>
        <p:sp>
          <p:nvSpPr>
            <p:cNvPr id="131" name="Oval 230"/>
            <p:cNvSpPr>
              <a:spLocks noChangeArrowheads="1"/>
            </p:cNvSpPr>
            <p:nvPr/>
          </p:nvSpPr>
          <p:spPr bwMode="auto">
            <a:xfrm>
              <a:off x="4594580" y="4038880"/>
              <a:ext cx="111044" cy="111044"/>
            </a:xfrm>
            <a:prstGeom prst="ellipse">
              <a:avLst/>
            </a:prstGeom>
            <a:solidFill>
              <a:srgbClr val="7F7F7F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05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4743032" y="3955903"/>
              <a:ext cx="177584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HSP70</a:t>
              </a:r>
              <a:r>
                <a:rPr lang="en-US" altLang="ko-KR" sz="120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ko-KR" altLang="en-US" sz="12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4357653" y="5289086"/>
              <a:ext cx="751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(VER)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4" name="TextBox 133"/>
          <p:cNvSpPr txBox="1"/>
          <p:nvPr/>
        </p:nvSpPr>
        <p:spPr>
          <a:xfrm>
            <a:off x="238111" y="3138029"/>
            <a:ext cx="723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66" name="그룹 665"/>
          <p:cNvGrpSpPr/>
          <p:nvPr/>
        </p:nvGrpSpPr>
        <p:grpSpPr>
          <a:xfrm>
            <a:off x="560864" y="3247054"/>
            <a:ext cx="1861868" cy="2992307"/>
            <a:chOff x="3616912" y="2177221"/>
            <a:chExt cx="1861868" cy="2992307"/>
          </a:xfrm>
        </p:grpSpPr>
        <p:sp>
          <p:nvSpPr>
            <p:cNvPr id="667" name="Rectangle 5"/>
            <p:cNvSpPr>
              <a:spLocks noChangeArrowheads="1"/>
            </p:cNvSpPr>
            <p:nvPr/>
          </p:nvSpPr>
          <p:spPr bwMode="auto">
            <a:xfrm>
              <a:off x="4587179" y="3132667"/>
              <a:ext cx="183600" cy="734397"/>
            </a:xfrm>
            <a:prstGeom prst="rect">
              <a:avLst/>
            </a:prstGeom>
            <a:solidFill>
              <a:srgbClr val="F2F2F2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68" name="Line 11"/>
            <p:cNvSpPr>
              <a:spLocks noChangeShapeType="1"/>
            </p:cNvSpPr>
            <p:nvPr/>
          </p:nvSpPr>
          <p:spPr bwMode="auto">
            <a:xfrm flipV="1">
              <a:off x="4678186" y="3003285"/>
              <a:ext cx="1587" cy="12938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69" name="Line 12"/>
            <p:cNvSpPr>
              <a:spLocks noChangeShapeType="1"/>
            </p:cNvSpPr>
            <p:nvPr/>
          </p:nvSpPr>
          <p:spPr bwMode="auto">
            <a:xfrm>
              <a:off x="4633979" y="3003285"/>
              <a:ext cx="90000" cy="12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70" name="Line 17"/>
            <p:cNvSpPr>
              <a:spLocks noChangeShapeType="1"/>
            </p:cNvSpPr>
            <p:nvPr/>
          </p:nvSpPr>
          <p:spPr bwMode="auto">
            <a:xfrm>
              <a:off x="4678186" y="3132666"/>
              <a:ext cx="1587" cy="1367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71" name="Line 18"/>
            <p:cNvSpPr>
              <a:spLocks noChangeShapeType="1"/>
            </p:cNvSpPr>
            <p:nvPr/>
          </p:nvSpPr>
          <p:spPr bwMode="auto">
            <a:xfrm>
              <a:off x="4633979" y="3269442"/>
              <a:ext cx="90000" cy="12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72" name="Rectangle 7"/>
            <p:cNvSpPr>
              <a:spLocks noChangeArrowheads="1"/>
            </p:cNvSpPr>
            <p:nvPr/>
          </p:nvSpPr>
          <p:spPr bwMode="auto">
            <a:xfrm>
              <a:off x="4882256" y="3269442"/>
              <a:ext cx="183600" cy="597622"/>
            </a:xfrm>
            <a:prstGeom prst="rect">
              <a:avLst/>
            </a:prstGeom>
            <a:solidFill>
              <a:srgbClr val="006699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73" name="Line 13"/>
            <p:cNvSpPr>
              <a:spLocks noChangeShapeType="1"/>
            </p:cNvSpPr>
            <p:nvPr/>
          </p:nvSpPr>
          <p:spPr bwMode="auto">
            <a:xfrm flipV="1">
              <a:off x="4973263" y="3062431"/>
              <a:ext cx="1587" cy="20701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74" name="Line 14"/>
            <p:cNvSpPr>
              <a:spLocks noChangeShapeType="1"/>
            </p:cNvSpPr>
            <p:nvPr/>
          </p:nvSpPr>
          <p:spPr bwMode="auto">
            <a:xfrm>
              <a:off x="4929056" y="3062431"/>
              <a:ext cx="90000" cy="12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75" name="Line 19"/>
            <p:cNvSpPr>
              <a:spLocks noChangeShapeType="1"/>
            </p:cNvSpPr>
            <p:nvPr/>
          </p:nvSpPr>
          <p:spPr bwMode="auto">
            <a:xfrm>
              <a:off x="4973263" y="3269442"/>
              <a:ext cx="1587" cy="20701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76" name="Line 20"/>
            <p:cNvSpPr>
              <a:spLocks noChangeShapeType="1"/>
            </p:cNvSpPr>
            <p:nvPr/>
          </p:nvSpPr>
          <p:spPr bwMode="auto">
            <a:xfrm>
              <a:off x="4929056" y="3476453"/>
              <a:ext cx="90000" cy="12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77" name="Rectangle 9"/>
            <p:cNvSpPr>
              <a:spLocks noChangeArrowheads="1"/>
            </p:cNvSpPr>
            <p:nvPr/>
          </p:nvSpPr>
          <p:spPr bwMode="auto">
            <a:xfrm>
              <a:off x="5177334" y="2825847"/>
              <a:ext cx="183600" cy="1041217"/>
            </a:xfrm>
            <a:prstGeom prst="rect">
              <a:avLst/>
            </a:prstGeom>
            <a:solidFill>
              <a:srgbClr val="C0504D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78" name="Line 15"/>
            <p:cNvSpPr>
              <a:spLocks noChangeShapeType="1"/>
            </p:cNvSpPr>
            <p:nvPr/>
          </p:nvSpPr>
          <p:spPr bwMode="auto">
            <a:xfrm flipV="1">
              <a:off x="5268340" y="2576940"/>
              <a:ext cx="1588" cy="2489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79" name="Line 16"/>
            <p:cNvSpPr>
              <a:spLocks noChangeShapeType="1"/>
            </p:cNvSpPr>
            <p:nvPr/>
          </p:nvSpPr>
          <p:spPr bwMode="auto">
            <a:xfrm>
              <a:off x="5224134" y="2576940"/>
              <a:ext cx="90000" cy="12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80" name="Line 21"/>
            <p:cNvSpPr>
              <a:spLocks noChangeShapeType="1"/>
            </p:cNvSpPr>
            <p:nvPr/>
          </p:nvSpPr>
          <p:spPr bwMode="auto">
            <a:xfrm>
              <a:off x="5268340" y="2825846"/>
              <a:ext cx="1588" cy="2427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81" name="Line 22"/>
            <p:cNvSpPr>
              <a:spLocks noChangeShapeType="1"/>
            </p:cNvSpPr>
            <p:nvPr/>
          </p:nvSpPr>
          <p:spPr bwMode="auto">
            <a:xfrm>
              <a:off x="5224134" y="3068591"/>
              <a:ext cx="90000" cy="123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82" name="Line 23"/>
            <p:cNvSpPr>
              <a:spLocks noChangeShapeType="1"/>
            </p:cNvSpPr>
            <p:nvPr/>
          </p:nvSpPr>
          <p:spPr bwMode="auto">
            <a:xfrm>
              <a:off x="4477297" y="2387180"/>
              <a:ext cx="1588" cy="14798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83" name="Line 24"/>
            <p:cNvSpPr>
              <a:spLocks noChangeShapeType="1"/>
            </p:cNvSpPr>
            <p:nvPr/>
          </p:nvSpPr>
          <p:spPr bwMode="auto">
            <a:xfrm>
              <a:off x="4439285" y="3867064"/>
              <a:ext cx="39600" cy="123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84" name="Line 25"/>
            <p:cNvSpPr>
              <a:spLocks noChangeShapeType="1"/>
            </p:cNvSpPr>
            <p:nvPr/>
          </p:nvSpPr>
          <p:spPr bwMode="auto">
            <a:xfrm>
              <a:off x="4439285" y="3653892"/>
              <a:ext cx="39600" cy="123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85" name="Line 26"/>
            <p:cNvSpPr>
              <a:spLocks noChangeShapeType="1"/>
            </p:cNvSpPr>
            <p:nvPr/>
          </p:nvSpPr>
          <p:spPr bwMode="auto">
            <a:xfrm>
              <a:off x="4439285" y="3446881"/>
              <a:ext cx="39600" cy="123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86" name="Line 27"/>
            <p:cNvSpPr>
              <a:spLocks noChangeShapeType="1"/>
            </p:cNvSpPr>
            <p:nvPr/>
          </p:nvSpPr>
          <p:spPr bwMode="auto">
            <a:xfrm>
              <a:off x="4439285" y="3233708"/>
              <a:ext cx="39600" cy="123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87" name="Line 28"/>
            <p:cNvSpPr>
              <a:spLocks noChangeShapeType="1"/>
            </p:cNvSpPr>
            <p:nvPr/>
          </p:nvSpPr>
          <p:spPr bwMode="auto">
            <a:xfrm>
              <a:off x="4439285" y="3020536"/>
              <a:ext cx="39600" cy="123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88" name="Line 29"/>
            <p:cNvSpPr>
              <a:spLocks noChangeShapeType="1"/>
            </p:cNvSpPr>
            <p:nvPr/>
          </p:nvSpPr>
          <p:spPr bwMode="auto">
            <a:xfrm>
              <a:off x="4439285" y="2807363"/>
              <a:ext cx="39600" cy="123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89" name="Line 30"/>
            <p:cNvSpPr>
              <a:spLocks noChangeShapeType="1"/>
            </p:cNvSpPr>
            <p:nvPr/>
          </p:nvSpPr>
          <p:spPr bwMode="auto">
            <a:xfrm>
              <a:off x="4439285" y="2600352"/>
              <a:ext cx="39600" cy="123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90" name="Line 31"/>
            <p:cNvSpPr>
              <a:spLocks noChangeShapeType="1"/>
            </p:cNvSpPr>
            <p:nvPr/>
          </p:nvSpPr>
          <p:spPr bwMode="auto">
            <a:xfrm>
              <a:off x="4439285" y="2387180"/>
              <a:ext cx="39600" cy="123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91" name="Line 32"/>
            <p:cNvSpPr>
              <a:spLocks noChangeShapeType="1"/>
            </p:cNvSpPr>
            <p:nvPr/>
          </p:nvSpPr>
          <p:spPr bwMode="auto">
            <a:xfrm>
              <a:off x="4477297" y="3867065"/>
              <a:ext cx="100148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92" name="Line 33"/>
            <p:cNvSpPr>
              <a:spLocks noChangeShapeType="1"/>
            </p:cNvSpPr>
            <p:nvPr/>
          </p:nvSpPr>
          <p:spPr bwMode="auto">
            <a:xfrm flipV="1">
              <a:off x="4477297" y="3867064"/>
              <a:ext cx="1588" cy="36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93" name="Line 34"/>
            <p:cNvSpPr>
              <a:spLocks noChangeShapeType="1"/>
            </p:cNvSpPr>
            <p:nvPr/>
          </p:nvSpPr>
          <p:spPr bwMode="auto">
            <a:xfrm flipV="1">
              <a:off x="4822154" y="3867064"/>
              <a:ext cx="1588" cy="36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94" name="Line 35"/>
            <p:cNvSpPr>
              <a:spLocks noChangeShapeType="1"/>
            </p:cNvSpPr>
            <p:nvPr/>
          </p:nvSpPr>
          <p:spPr bwMode="auto">
            <a:xfrm flipV="1">
              <a:off x="5117285" y="3867064"/>
              <a:ext cx="1587" cy="36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95" name="Line 36"/>
            <p:cNvSpPr>
              <a:spLocks noChangeShapeType="1"/>
            </p:cNvSpPr>
            <p:nvPr/>
          </p:nvSpPr>
          <p:spPr bwMode="auto">
            <a:xfrm flipV="1">
              <a:off x="5412417" y="3867064"/>
              <a:ext cx="1587" cy="36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96" name="Rectangle 38"/>
            <p:cNvSpPr>
              <a:spLocks noChangeArrowheads="1"/>
            </p:cNvSpPr>
            <p:nvPr/>
          </p:nvSpPr>
          <p:spPr bwMode="auto">
            <a:xfrm>
              <a:off x="4305171" y="3774194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altLang="ko-KR" sz="1200" b="1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0</a:t>
              </a:r>
              <a:endParaRPr lang="en-US" altLang="ko-KR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7" name="Rectangle 39"/>
            <p:cNvSpPr>
              <a:spLocks noChangeArrowheads="1"/>
            </p:cNvSpPr>
            <p:nvPr/>
          </p:nvSpPr>
          <p:spPr bwMode="auto">
            <a:xfrm>
              <a:off x="4177731" y="3561021"/>
              <a:ext cx="212400" cy="18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altLang="ko-KR" sz="1200" b="1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0.2</a:t>
              </a:r>
              <a:endParaRPr lang="en-US" altLang="ko-KR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8" name="Rectangle 40"/>
            <p:cNvSpPr>
              <a:spLocks noChangeArrowheads="1"/>
            </p:cNvSpPr>
            <p:nvPr/>
          </p:nvSpPr>
          <p:spPr bwMode="auto">
            <a:xfrm>
              <a:off x="4177731" y="3354010"/>
              <a:ext cx="212400" cy="18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altLang="ko-KR" sz="1200" b="1" dirty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0.4</a:t>
              </a:r>
              <a:endPara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9" name="Rectangle 41"/>
            <p:cNvSpPr>
              <a:spLocks noChangeArrowheads="1"/>
            </p:cNvSpPr>
            <p:nvPr/>
          </p:nvSpPr>
          <p:spPr bwMode="auto">
            <a:xfrm>
              <a:off x="4177731" y="3142070"/>
              <a:ext cx="212400" cy="18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altLang="ko-KR" sz="1200" b="1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0.6</a:t>
              </a:r>
              <a:endParaRPr lang="en-US" altLang="ko-KR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0" name="Rectangle 42"/>
            <p:cNvSpPr>
              <a:spLocks noChangeArrowheads="1"/>
            </p:cNvSpPr>
            <p:nvPr/>
          </p:nvSpPr>
          <p:spPr bwMode="auto">
            <a:xfrm>
              <a:off x="4177731" y="2928898"/>
              <a:ext cx="212400" cy="18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altLang="ko-KR" sz="1200" b="1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0.8</a:t>
              </a:r>
              <a:endParaRPr lang="en-US" altLang="ko-KR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1" name="Rectangle 43"/>
            <p:cNvSpPr>
              <a:spLocks noChangeArrowheads="1"/>
            </p:cNvSpPr>
            <p:nvPr/>
          </p:nvSpPr>
          <p:spPr bwMode="auto">
            <a:xfrm>
              <a:off x="4177731" y="2715725"/>
              <a:ext cx="212400" cy="18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altLang="ko-KR" sz="1200" b="1" smtClea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1.0</a:t>
              </a:r>
              <a:endParaRPr lang="en-US" altLang="ko-KR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2" name="Rectangle 44"/>
            <p:cNvSpPr>
              <a:spLocks noChangeArrowheads="1"/>
            </p:cNvSpPr>
            <p:nvPr/>
          </p:nvSpPr>
          <p:spPr bwMode="auto">
            <a:xfrm>
              <a:off x="4177731" y="2508714"/>
              <a:ext cx="212400" cy="18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altLang="ko-KR" sz="1200" b="1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1.2</a:t>
              </a:r>
              <a:endParaRPr lang="en-US" altLang="ko-KR" sz="12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3" name="Rectangle 45"/>
            <p:cNvSpPr>
              <a:spLocks noChangeArrowheads="1"/>
            </p:cNvSpPr>
            <p:nvPr/>
          </p:nvSpPr>
          <p:spPr bwMode="auto">
            <a:xfrm>
              <a:off x="4177731" y="2295542"/>
              <a:ext cx="212400" cy="18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altLang="ko-KR" sz="1200" b="1" dirty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1.4</a:t>
              </a:r>
              <a:endPara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4" name="TextBox 703"/>
            <p:cNvSpPr txBox="1"/>
            <p:nvPr/>
          </p:nvSpPr>
          <p:spPr>
            <a:xfrm rot="16200000">
              <a:off x="3039137" y="3011009"/>
              <a:ext cx="19445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Tumor weight (g)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5" name="TextBox 704"/>
            <p:cNvSpPr txBox="1"/>
            <p:nvPr/>
          </p:nvSpPr>
          <p:spPr>
            <a:xfrm rot="18300000">
              <a:off x="3725018" y="4356028"/>
              <a:ext cx="135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6" name="TextBox 705"/>
            <p:cNvSpPr txBox="1"/>
            <p:nvPr/>
          </p:nvSpPr>
          <p:spPr>
            <a:xfrm rot="18300000">
              <a:off x="4050762" y="4356028"/>
              <a:ext cx="135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S385A/S400A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7" name="TextBox 706"/>
            <p:cNvSpPr txBox="1"/>
            <p:nvPr/>
          </p:nvSpPr>
          <p:spPr>
            <a:xfrm rot="18300000">
              <a:off x="4376507" y="4356028"/>
              <a:ext cx="135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S385D/S400D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8" name="TextBox 707"/>
            <p:cNvSpPr txBox="1"/>
            <p:nvPr/>
          </p:nvSpPr>
          <p:spPr>
            <a:xfrm>
              <a:off x="3616912" y="3927742"/>
              <a:ext cx="85787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HSP70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9" name="TextBox 708"/>
            <p:cNvSpPr txBox="1"/>
            <p:nvPr/>
          </p:nvSpPr>
          <p:spPr>
            <a:xfrm>
              <a:off x="5143806" y="2315233"/>
              <a:ext cx="25017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10" name="그룹 709"/>
          <p:cNvGrpSpPr/>
          <p:nvPr/>
        </p:nvGrpSpPr>
        <p:grpSpPr>
          <a:xfrm>
            <a:off x="3095684" y="3208306"/>
            <a:ext cx="2730701" cy="2207022"/>
            <a:chOff x="3285312" y="3502547"/>
            <a:chExt cx="2730701" cy="2207022"/>
          </a:xfrm>
        </p:grpSpPr>
        <p:grpSp>
          <p:nvGrpSpPr>
            <p:cNvPr id="711" name="그룹 710"/>
            <p:cNvGrpSpPr/>
            <p:nvPr/>
          </p:nvGrpSpPr>
          <p:grpSpPr>
            <a:xfrm>
              <a:off x="4054196" y="4473719"/>
              <a:ext cx="1961817" cy="700521"/>
              <a:chOff x="7048443" y="2335462"/>
              <a:chExt cx="1961817" cy="700521"/>
            </a:xfrm>
          </p:grpSpPr>
          <p:sp>
            <p:nvSpPr>
              <p:cNvPr id="816" name="Line 229"/>
              <p:cNvSpPr>
                <a:spLocks noChangeShapeType="1"/>
              </p:cNvSpPr>
              <p:nvPr/>
            </p:nvSpPr>
            <p:spPr bwMode="auto">
              <a:xfrm>
                <a:off x="7048443" y="2684841"/>
                <a:ext cx="186075" cy="1761"/>
              </a:xfrm>
              <a:prstGeom prst="line">
                <a:avLst/>
              </a:prstGeom>
              <a:noFill/>
              <a:ln w="31750" cap="rnd">
                <a:solidFill>
                  <a:srgbClr val="0066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 sz="1050"/>
              </a:p>
            </p:txBody>
          </p:sp>
          <p:sp>
            <p:nvSpPr>
              <p:cNvPr id="817" name="TextBox 816"/>
              <p:cNvSpPr txBox="1"/>
              <p:nvPr/>
            </p:nvSpPr>
            <p:spPr>
              <a:xfrm>
                <a:off x="7234411" y="2547223"/>
                <a:ext cx="1775849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HSP70</a:t>
                </a:r>
                <a:r>
                  <a:rPr lang="en-US" altLang="ko-KR" sz="12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S385A/S400A</a:t>
                </a:r>
                <a:endParaRPr lang="ko-KR" altLang="en-US" sz="12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8" name="Line 229"/>
              <p:cNvSpPr>
                <a:spLocks noChangeShapeType="1"/>
              </p:cNvSpPr>
              <p:nvPr/>
            </p:nvSpPr>
            <p:spPr bwMode="auto">
              <a:xfrm>
                <a:off x="7048443" y="2896602"/>
                <a:ext cx="186075" cy="1761"/>
              </a:xfrm>
              <a:prstGeom prst="line">
                <a:avLst/>
              </a:prstGeom>
              <a:noFill/>
              <a:ln w="31750" cap="rnd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 sz="1050"/>
              </a:p>
            </p:txBody>
          </p:sp>
          <p:sp>
            <p:nvSpPr>
              <p:cNvPr id="819" name="TextBox 818"/>
              <p:cNvSpPr txBox="1"/>
              <p:nvPr/>
            </p:nvSpPr>
            <p:spPr>
              <a:xfrm>
                <a:off x="7234411" y="2758984"/>
                <a:ext cx="1775849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HSP70</a:t>
                </a:r>
                <a:r>
                  <a:rPr lang="en-US" altLang="ko-KR" sz="12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S385D/S400D</a:t>
                </a:r>
                <a:endParaRPr lang="ko-KR" altLang="en-US" sz="12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0" name="Line 229"/>
              <p:cNvSpPr>
                <a:spLocks noChangeShapeType="1"/>
              </p:cNvSpPr>
              <p:nvPr/>
            </p:nvSpPr>
            <p:spPr bwMode="auto">
              <a:xfrm>
                <a:off x="7048443" y="2473080"/>
                <a:ext cx="186075" cy="1761"/>
              </a:xfrm>
              <a:prstGeom prst="line">
                <a:avLst/>
              </a:prstGeom>
              <a:noFill/>
              <a:ln w="31750" cap="rnd">
                <a:solidFill>
                  <a:srgbClr val="7F7F7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 sz="1050"/>
              </a:p>
            </p:txBody>
          </p:sp>
          <p:sp>
            <p:nvSpPr>
              <p:cNvPr id="821" name="TextBox 820"/>
              <p:cNvSpPr txBox="1"/>
              <p:nvPr/>
            </p:nvSpPr>
            <p:spPr>
              <a:xfrm>
                <a:off x="7234411" y="2335462"/>
                <a:ext cx="1775849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HSP70</a:t>
                </a:r>
                <a:r>
                  <a:rPr lang="en-US" altLang="ko-KR" sz="12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  <a:endParaRPr lang="ko-KR" altLang="en-US" sz="12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12" name="그룹 711"/>
            <p:cNvGrpSpPr/>
            <p:nvPr/>
          </p:nvGrpSpPr>
          <p:grpSpPr>
            <a:xfrm>
              <a:off x="3285312" y="3502547"/>
              <a:ext cx="2509117" cy="2207022"/>
              <a:chOff x="3285312" y="3502547"/>
              <a:chExt cx="2509117" cy="2207022"/>
            </a:xfrm>
          </p:grpSpPr>
          <p:sp>
            <p:nvSpPr>
              <p:cNvPr id="713" name="Line 5"/>
              <p:cNvSpPr>
                <a:spLocks noChangeShapeType="1"/>
              </p:cNvSpPr>
              <p:nvPr/>
            </p:nvSpPr>
            <p:spPr bwMode="auto">
              <a:xfrm>
                <a:off x="3889807" y="3724224"/>
                <a:ext cx="1465" cy="150826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14" name="Line 7"/>
              <p:cNvSpPr>
                <a:spLocks noChangeShapeType="1"/>
              </p:cNvSpPr>
              <p:nvPr/>
            </p:nvSpPr>
            <p:spPr bwMode="auto">
              <a:xfrm>
                <a:off x="3851672" y="4930543"/>
                <a:ext cx="39600" cy="146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15" name="Line 8"/>
              <p:cNvSpPr>
                <a:spLocks noChangeShapeType="1"/>
              </p:cNvSpPr>
              <p:nvPr/>
            </p:nvSpPr>
            <p:spPr bwMode="auto">
              <a:xfrm>
                <a:off x="3851672" y="4628596"/>
                <a:ext cx="39600" cy="146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16" name="Line 9"/>
              <p:cNvSpPr>
                <a:spLocks noChangeShapeType="1"/>
              </p:cNvSpPr>
              <p:nvPr/>
            </p:nvSpPr>
            <p:spPr bwMode="auto">
              <a:xfrm>
                <a:off x="3851672" y="4328116"/>
                <a:ext cx="39600" cy="146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17" name="Line 10"/>
              <p:cNvSpPr>
                <a:spLocks noChangeShapeType="1"/>
              </p:cNvSpPr>
              <p:nvPr/>
            </p:nvSpPr>
            <p:spPr bwMode="auto">
              <a:xfrm>
                <a:off x="3851672" y="4026170"/>
                <a:ext cx="39600" cy="146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18" name="Line 11"/>
              <p:cNvSpPr>
                <a:spLocks noChangeShapeType="1"/>
              </p:cNvSpPr>
              <p:nvPr/>
            </p:nvSpPr>
            <p:spPr bwMode="auto">
              <a:xfrm>
                <a:off x="3851672" y="3724224"/>
                <a:ext cx="39600" cy="146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719" name="그룹 718"/>
              <p:cNvGrpSpPr/>
              <p:nvPr/>
            </p:nvGrpSpPr>
            <p:grpSpPr>
              <a:xfrm>
                <a:off x="3851672" y="5232488"/>
                <a:ext cx="1839550" cy="39600"/>
                <a:chOff x="3851672" y="5232488"/>
                <a:chExt cx="1839550" cy="39600"/>
              </a:xfrm>
            </p:grpSpPr>
            <p:sp>
              <p:nvSpPr>
                <p:cNvPr id="807" name="Line 6"/>
                <p:cNvSpPr>
                  <a:spLocks noChangeShapeType="1"/>
                </p:cNvSpPr>
                <p:nvPr/>
              </p:nvSpPr>
              <p:spPr bwMode="auto">
                <a:xfrm>
                  <a:off x="3851672" y="5232489"/>
                  <a:ext cx="39600" cy="146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grpSp>
              <p:nvGrpSpPr>
                <p:cNvPr id="808" name="그룹 807"/>
                <p:cNvGrpSpPr/>
                <p:nvPr/>
              </p:nvGrpSpPr>
              <p:grpSpPr>
                <a:xfrm>
                  <a:off x="3889806" y="5232488"/>
                  <a:ext cx="1801416" cy="39600"/>
                  <a:chOff x="5954826" y="5163908"/>
                  <a:chExt cx="1801416" cy="39600"/>
                </a:xfrm>
              </p:grpSpPr>
              <p:sp>
                <p:nvSpPr>
                  <p:cNvPr id="809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5954826" y="5163908"/>
                    <a:ext cx="1799951" cy="146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10" name="Line 1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954826" y="5163908"/>
                    <a:ext cx="1465" cy="3960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11" name="Line 1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316868" y="5163908"/>
                    <a:ext cx="1466" cy="3960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12" name="Line 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678910" y="5163908"/>
                    <a:ext cx="1465" cy="3960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13" name="Line 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030692" y="5163908"/>
                    <a:ext cx="1465" cy="3960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14" name="Line 1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392734" y="5163908"/>
                    <a:ext cx="1466" cy="3960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15" name="Line 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754777" y="5163908"/>
                    <a:ext cx="1465" cy="3960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</p:grpSp>
          <p:sp>
            <p:nvSpPr>
              <p:cNvPr id="720" name="Line 19"/>
              <p:cNvSpPr>
                <a:spLocks noChangeShapeType="1"/>
              </p:cNvSpPr>
              <p:nvPr/>
            </p:nvSpPr>
            <p:spPr bwMode="auto">
              <a:xfrm flipV="1">
                <a:off x="4071560" y="4146363"/>
                <a:ext cx="362042" cy="30780"/>
              </a:xfrm>
              <a:prstGeom prst="line">
                <a:avLst/>
              </a:prstGeom>
              <a:noFill/>
              <a:ln w="25400">
                <a:solidFill>
                  <a:srgbClr val="7F7F7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21" name="Line 20"/>
              <p:cNvSpPr>
                <a:spLocks noChangeShapeType="1"/>
              </p:cNvSpPr>
              <p:nvPr/>
            </p:nvSpPr>
            <p:spPr bwMode="auto">
              <a:xfrm>
                <a:off x="4433602" y="4146363"/>
                <a:ext cx="362043" cy="10260"/>
              </a:xfrm>
              <a:prstGeom prst="line">
                <a:avLst/>
              </a:prstGeom>
              <a:noFill/>
              <a:ln w="25400">
                <a:solidFill>
                  <a:srgbClr val="7F7F7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22" name="Line 21"/>
              <p:cNvSpPr>
                <a:spLocks noChangeShapeType="1"/>
              </p:cNvSpPr>
              <p:nvPr/>
            </p:nvSpPr>
            <p:spPr bwMode="auto">
              <a:xfrm flipV="1">
                <a:off x="4795644" y="4136102"/>
                <a:ext cx="351782" cy="20521"/>
              </a:xfrm>
              <a:prstGeom prst="line">
                <a:avLst/>
              </a:prstGeom>
              <a:noFill/>
              <a:ln w="25400">
                <a:solidFill>
                  <a:srgbClr val="7F7F7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23" name="Line 22"/>
              <p:cNvSpPr>
                <a:spLocks noChangeShapeType="1"/>
              </p:cNvSpPr>
              <p:nvPr/>
            </p:nvSpPr>
            <p:spPr bwMode="auto">
              <a:xfrm flipV="1">
                <a:off x="5147426" y="4086266"/>
                <a:ext cx="362042" cy="49836"/>
              </a:xfrm>
              <a:prstGeom prst="line">
                <a:avLst/>
              </a:prstGeom>
              <a:noFill/>
              <a:ln w="25400">
                <a:solidFill>
                  <a:srgbClr val="7F7F7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24" name="Line 23"/>
              <p:cNvSpPr>
                <a:spLocks noChangeShapeType="1"/>
              </p:cNvSpPr>
              <p:nvPr/>
            </p:nvSpPr>
            <p:spPr bwMode="auto">
              <a:xfrm flipV="1">
                <a:off x="4071560" y="4117047"/>
                <a:ext cx="1465" cy="600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25" name="Line 25"/>
              <p:cNvSpPr>
                <a:spLocks noChangeShapeType="1"/>
              </p:cNvSpPr>
              <p:nvPr/>
            </p:nvSpPr>
            <p:spPr bwMode="auto">
              <a:xfrm flipV="1">
                <a:off x="4433602" y="4086266"/>
                <a:ext cx="1466" cy="6009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26" name="Line 27"/>
              <p:cNvSpPr>
                <a:spLocks noChangeShapeType="1"/>
              </p:cNvSpPr>
              <p:nvPr/>
            </p:nvSpPr>
            <p:spPr bwMode="auto">
              <a:xfrm flipV="1">
                <a:off x="4795644" y="4096526"/>
                <a:ext cx="1465" cy="600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27" name="Line 33"/>
              <p:cNvSpPr>
                <a:spLocks noChangeShapeType="1"/>
              </p:cNvSpPr>
              <p:nvPr/>
            </p:nvSpPr>
            <p:spPr bwMode="auto">
              <a:xfrm>
                <a:off x="4071560" y="4177143"/>
                <a:ext cx="1465" cy="6009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28" name="Line 35"/>
              <p:cNvSpPr>
                <a:spLocks noChangeShapeType="1"/>
              </p:cNvSpPr>
              <p:nvPr/>
            </p:nvSpPr>
            <p:spPr bwMode="auto">
              <a:xfrm>
                <a:off x="4433602" y="4146362"/>
                <a:ext cx="1466" cy="600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29" name="Line 37"/>
              <p:cNvSpPr>
                <a:spLocks noChangeShapeType="1"/>
              </p:cNvSpPr>
              <p:nvPr/>
            </p:nvSpPr>
            <p:spPr bwMode="auto">
              <a:xfrm>
                <a:off x="4795644" y="4156622"/>
                <a:ext cx="1465" cy="6009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30" name="Line 43"/>
              <p:cNvSpPr>
                <a:spLocks noChangeShapeType="1"/>
              </p:cNvSpPr>
              <p:nvPr/>
            </p:nvSpPr>
            <p:spPr bwMode="auto">
              <a:xfrm flipV="1">
                <a:off x="4071560" y="4146362"/>
                <a:ext cx="362042" cy="30780"/>
              </a:xfrm>
              <a:prstGeom prst="line">
                <a:avLst/>
              </a:prstGeom>
              <a:noFill/>
              <a:ln w="25400">
                <a:solidFill>
                  <a:srgbClr val="C050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31" name="Line 44"/>
              <p:cNvSpPr>
                <a:spLocks noChangeShapeType="1"/>
              </p:cNvSpPr>
              <p:nvPr/>
            </p:nvSpPr>
            <p:spPr bwMode="auto">
              <a:xfrm>
                <a:off x="4433602" y="4146362"/>
                <a:ext cx="362043" cy="20520"/>
              </a:xfrm>
              <a:prstGeom prst="line">
                <a:avLst/>
              </a:prstGeom>
              <a:noFill/>
              <a:ln w="25400">
                <a:solidFill>
                  <a:srgbClr val="C050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32" name="Line 45"/>
              <p:cNvSpPr>
                <a:spLocks noChangeShapeType="1"/>
              </p:cNvSpPr>
              <p:nvPr/>
            </p:nvSpPr>
            <p:spPr bwMode="auto">
              <a:xfrm flipV="1">
                <a:off x="4795644" y="4156622"/>
                <a:ext cx="351782" cy="10261"/>
              </a:xfrm>
              <a:prstGeom prst="line">
                <a:avLst/>
              </a:prstGeom>
              <a:noFill/>
              <a:ln w="25400">
                <a:solidFill>
                  <a:srgbClr val="C050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33" name="Line 46"/>
              <p:cNvSpPr>
                <a:spLocks noChangeShapeType="1"/>
              </p:cNvSpPr>
              <p:nvPr/>
            </p:nvSpPr>
            <p:spPr bwMode="auto">
              <a:xfrm>
                <a:off x="5147426" y="4156622"/>
                <a:ext cx="362042" cy="1466"/>
              </a:xfrm>
              <a:prstGeom prst="line">
                <a:avLst/>
              </a:prstGeom>
              <a:noFill/>
              <a:ln w="25400">
                <a:solidFill>
                  <a:srgbClr val="C050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34" name="Line 47"/>
              <p:cNvSpPr>
                <a:spLocks noChangeShapeType="1"/>
              </p:cNvSpPr>
              <p:nvPr/>
            </p:nvSpPr>
            <p:spPr bwMode="auto">
              <a:xfrm flipV="1">
                <a:off x="4071560" y="4136101"/>
                <a:ext cx="1465" cy="4104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35" name="Line 49"/>
              <p:cNvSpPr>
                <a:spLocks noChangeShapeType="1"/>
              </p:cNvSpPr>
              <p:nvPr/>
            </p:nvSpPr>
            <p:spPr bwMode="auto">
              <a:xfrm flipV="1">
                <a:off x="4433602" y="4106786"/>
                <a:ext cx="1466" cy="3957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36" name="Line 51"/>
              <p:cNvSpPr>
                <a:spLocks noChangeShapeType="1"/>
              </p:cNvSpPr>
              <p:nvPr/>
            </p:nvSpPr>
            <p:spPr bwMode="auto">
              <a:xfrm flipV="1">
                <a:off x="4795644" y="4106786"/>
                <a:ext cx="1465" cy="6009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37" name="Line 57"/>
              <p:cNvSpPr>
                <a:spLocks noChangeShapeType="1"/>
              </p:cNvSpPr>
              <p:nvPr/>
            </p:nvSpPr>
            <p:spPr bwMode="auto">
              <a:xfrm>
                <a:off x="4071560" y="4177143"/>
                <a:ext cx="1465" cy="4983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38" name="Line 59"/>
              <p:cNvSpPr>
                <a:spLocks noChangeShapeType="1"/>
              </p:cNvSpPr>
              <p:nvPr/>
            </p:nvSpPr>
            <p:spPr bwMode="auto">
              <a:xfrm>
                <a:off x="4433602" y="4146362"/>
                <a:ext cx="1466" cy="4104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39" name="Line 61"/>
              <p:cNvSpPr>
                <a:spLocks noChangeShapeType="1"/>
              </p:cNvSpPr>
              <p:nvPr/>
            </p:nvSpPr>
            <p:spPr bwMode="auto">
              <a:xfrm>
                <a:off x="4795644" y="4166883"/>
                <a:ext cx="1465" cy="600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40" name="Line 67"/>
              <p:cNvSpPr>
                <a:spLocks noChangeShapeType="1"/>
              </p:cNvSpPr>
              <p:nvPr/>
            </p:nvSpPr>
            <p:spPr bwMode="auto">
              <a:xfrm flipV="1">
                <a:off x="4071560" y="4127307"/>
                <a:ext cx="362042" cy="29315"/>
              </a:xfrm>
              <a:prstGeom prst="line">
                <a:avLst/>
              </a:prstGeom>
              <a:noFill/>
              <a:ln w="25400">
                <a:solidFill>
                  <a:srgbClr val="0066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41" name="Line 68"/>
              <p:cNvSpPr>
                <a:spLocks noChangeShapeType="1"/>
              </p:cNvSpPr>
              <p:nvPr/>
            </p:nvSpPr>
            <p:spPr bwMode="auto">
              <a:xfrm>
                <a:off x="4433602" y="4127307"/>
                <a:ext cx="362043" cy="49836"/>
              </a:xfrm>
              <a:prstGeom prst="line">
                <a:avLst/>
              </a:prstGeom>
              <a:noFill/>
              <a:ln w="25400">
                <a:solidFill>
                  <a:srgbClr val="0066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42" name="Line 69"/>
              <p:cNvSpPr>
                <a:spLocks noChangeShapeType="1"/>
              </p:cNvSpPr>
              <p:nvPr/>
            </p:nvSpPr>
            <p:spPr bwMode="auto">
              <a:xfrm flipV="1">
                <a:off x="4795644" y="4127307"/>
                <a:ext cx="351782" cy="49836"/>
              </a:xfrm>
              <a:prstGeom prst="line">
                <a:avLst/>
              </a:prstGeom>
              <a:noFill/>
              <a:ln w="25400">
                <a:solidFill>
                  <a:srgbClr val="0066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43" name="Line 70"/>
              <p:cNvSpPr>
                <a:spLocks noChangeShapeType="1"/>
              </p:cNvSpPr>
              <p:nvPr/>
            </p:nvSpPr>
            <p:spPr bwMode="auto">
              <a:xfrm flipV="1">
                <a:off x="5147426" y="4106786"/>
                <a:ext cx="362042" cy="20521"/>
              </a:xfrm>
              <a:prstGeom prst="line">
                <a:avLst/>
              </a:prstGeom>
              <a:noFill/>
              <a:ln w="25400">
                <a:solidFill>
                  <a:srgbClr val="0066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44" name="Line 71"/>
              <p:cNvSpPr>
                <a:spLocks noChangeShapeType="1"/>
              </p:cNvSpPr>
              <p:nvPr/>
            </p:nvSpPr>
            <p:spPr bwMode="auto">
              <a:xfrm flipV="1">
                <a:off x="4071560" y="4106786"/>
                <a:ext cx="1465" cy="4983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45" name="Line 73"/>
              <p:cNvSpPr>
                <a:spLocks noChangeShapeType="1"/>
              </p:cNvSpPr>
              <p:nvPr/>
            </p:nvSpPr>
            <p:spPr bwMode="auto">
              <a:xfrm flipV="1">
                <a:off x="4433602" y="4065745"/>
                <a:ext cx="1466" cy="6156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46" name="Line 75"/>
              <p:cNvSpPr>
                <a:spLocks noChangeShapeType="1"/>
              </p:cNvSpPr>
              <p:nvPr/>
            </p:nvSpPr>
            <p:spPr bwMode="auto">
              <a:xfrm flipV="1">
                <a:off x="4795644" y="4056951"/>
                <a:ext cx="1465" cy="120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47" name="Line 81"/>
              <p:cNvSpPr>
                <a:spLocks noChangeShapeType="1"/>
              </p:cNvSpPr>
              <p:nvPr/>
            </p:nvSpPr>
            <p:spPr bwMode="auto">
              <a:xfrm>
                <a:off x="4071560" y="4156622"/>
                <a:ext cx="1465" cy="6009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48" name="Line 24"/>
              <p:cNvSpPr>
                <a:spLocks noChangeShapeType="1"/>
              </p:cNvSpPr>
              <p:nvPr/>
            </p:nvSpPr>
            <p:spPr bwMode="auto">
              <a:xfrm>
                <a:off x="4030519" y="4117047"/>
                <a:ext cx="90877" cy="146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49" name="Line 34"/>
              <p:cNvSpPr>
                <a:spLocks noChangeShapeType="1"/>
              </p:cNvSpPr>
              <p:nvPr/>
            </p:nvSpPr>
            <p:spPr bwMode="auto">
              <a:xfrm>
                <a:off x="4030519" y="4237239"/>
                <a:ext cx="90877" cy="146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50" name="Line 48"/>
              <p:cNvSpPr>
                <a:spLocks noChangeShapeType="1"/>
              </p:cNvSpPr>
              <p:nvPr/>
            </p:nvSpPr>
            <p:spPr bwMode="auto">
              <a:xfrm>
                <a:off x="4030519" y="4136101"/>
                <a:ext cx="90877" cy="146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51" name="Line 58"/>
              <p:cNvSpPr>
                <a:spLocks noChangeShapeType="1"/>
              </p:cNvSpPr>
              <p:nvPr/>
            </p:nvSpPr>
            <p:spPr bwMode="auto">
              <a:xfrm>
                <a:off x="4030519" y="4226978"/>
                <a:ext cx="90877" cy="146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52" name="Line 72"/>
              <p:cNvSpPr>
                <a:spLocks noChangeShapeType="1"/>
              </p:cNvSpPr>
              <p:nvPr/>
            </p:nvSpPr>
            <p:spPr bwMode="auto">
              <a:xfrm>
                <a:off x="4030519" y="4106786"/>
                <a:ext cx="90877" cy="146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53" name="Line 82"/>
              <p:cNvSpPr>
                <a:spLocks noChangeShapeType="1"/>
              </p:cNvSpPr>
              <p:nvPr/>
            </p:nvSpPr>
            <p:spPr bwMode="auto">
              <a:xfrm>
                <a:off x="4030519" y="4216719"/>
                <a:ext cx="90877" cy="146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54" name="Line 83"/>
              <p:cNvSpPr>
                <a:spLocks noChangeShapeType="1"/>
              </p:cNvSpPr>
              <p:nvPr/>
            </p:nvSpPr>
            <p:spPr bwMode="auto">
              <a:xfrm>
                <a:off x="4433602" y="4127307"/>
                <a:ext cx="1466" cy="6009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55" name="Line 85"/>
              <p:cNvSpPr>
                <a:spLocks noChangeShapeType="1"/>
              </p:cNvSpPr>
              <p:nvPr/>
            </p:nvSpPr>
            <p:spPr bwMode="auto">
              <a:xfrm>
                <a:off x="4795644" y="4177143"/>
                <a:ext cx="1465" cy="120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56" name="Line 29"/>
              <p:cNvSpPr>
                <a:spLocks noChangeShapeType="1"/>
              </p:cNvSpPr>
              <p:nvPr/>
            </p:nvSpPr>
            <p:spPr bwMode="auto">
              <a:xfrm flipV="1">
                <a:off x="5147426" y="4076006"/>
                <a:ext cx="1465" cy="6009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57" name="Line 39"/>
              <p:cNvSpPr>
                <a:spLocks noChangeShapeType="1"/>
              </p:cNvSpPr>
              <p:nvPr/>
            </p:nvSpPr>
            <p:spPr bwMode="auto">
              <a:xfrm>
                <a:off x="5147426" y="4136102"/>
                <a:ext cx="1465" cy="6156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58" name="Line 53"/>
              <p:cNvSpPr>
                <a:spLocks noChangeShapeType="1"/>
              </p:cNvSpPr>
              <p:nvPr/>
            </p:nvSpPr>
            <p:spPr bwMode="auto">
              <a:xfrm flipV="1">
                <a:off x="5147426" y="4106786"/>
                <a:ext cx="1465" cy="4983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59" name="Line 63"/>
              <p:cNvSpPr>
                <a:spLocks noChangeShapeType="1"/>
              </p:cNvSpPr>
              <p:nvPr/>
            </p:nvSpPr>
            <p:spPr bwMode="auto">
              <a:xfrm>
                <a:off x="5147426" y="4156622"/>
                <a:ext cx="1465" cy="4104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60" name="Line 77"/>
              <p:cNvSpPr>
                <a:spLocks noChangeShapeType="1"/>
              </p:cNvSpPr>
              <p:nvPr/>
            </p:nvSpPr>
            <p:spPr bwMode="auto">
              <a:xfrm flipV="1">
                <a:off x="5147426" y="4046691"/>
                <a:ext cx="1465" cy="8061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61" name="Line 87"/>
              <p:cNvSpPr>
                <a:spLocks noChangeShapeType="1"/>
              </p:cNvSpPr>
              <p:nvPr/>
            </p:nvSpPr>
            <p:spPr bwMode="auto">
              <a:xfrm>
                <a:off x="5147426" y="4127307"/>
                <a:ext cx="1465" cy="7915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62" name="Line 31"/>
              <p:cNvSpPr>
                <a:spLocks noChangeShapeType="1"/>
              </p:cNvSpPr>
              <p:nvPr/>
            </p:nvSpPr>
            <p:spPr bwMode="auto">
              <a:xfrm flipV="1">
                <a:off x="5509468" y="4026170"/>
                <a:ext cx="1466" cy="600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63" name="Line 41"/>
              <p:cNvSpPr>
                <a:spLocks noChangeShapeType="1"/>
              </p:cNvSpPr>
              <p:nvPr/>
            </p:nvSpPr>
            <p:spPr bwMode="auto">
              <a:xfrm>
                <a:off x="5509468" y="4086266"/>
                <a:ext cx="1466" cy="6009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64" name="Line 55"/>
              <p:cNvSpPr>
                <a:spLocks noChangeShapeType="1"/>
              </p:cNvSpPr>
              <p:nvPr/>
            </p:nvSpPr>
            <p:spPr bwMode="auto">
              <a:xfrm flipV="1">
                <a:off x="5509468" y="4086266"/>
                <a:ext cx="1466" cy="7035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65" name="Line 65"/>
              <p:cNvSpPr>
                <a:spLocks noChangeShapeType="1"/>
              </p:cNvSpPr>
              <p:nvPr/>
            </p:nvSpPr>
            <p:spPr bwMode="auto">
              <a:xfrm>
                <a:off x="5509468" y="4156622"/>
                <a:ext cx="1466" cy="7035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66" name="Line 79"/>
              <p:cNvSpPr>
                <a:spLocks noChangeShapeType="1"/>
              </p:cNvSpPr>
              <p:nvPr/>
            </p:nvSpPr>
            <p:spPr bwMode="auto">
              <a:xfrm flipV="1">
                <a:off x="5509468" y="4026170"/>
                <a:ext cx="1466" cy="8061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67" name="Line 89"/>
              <p:cNvSpPr>
                <a:spLocks noChangeShapeType="1"/>
              </p:cNvSpPr>
              <p:nvPr/>
            </p:nvSpPr>
            <p:spPr bwMode="auto">
              <a:xfrm>
                <a:off x="5509468" y="4106786"/>
                <a:ext cx="1466" cy="9087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68" name="Line 26"/>
              <p:cNvSpPr>
                <a:spLocks noChangeShapeType="1"/>
              </p:cNvSpPr>
              <p:nvPr/>
            </p:nvSpPr>
            <p:spPr bwMode="auto">
              <a:xfrm>
                <a:off x="4392561" y="4086266"/>
                <a:ext cx="90877" cy="146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69" name="Line 28"/>
              <p:cNvSpPr>
                <a:spLocks noChangeShapeType="1"/>
              </p:cNvSpPr>
              <p:nvPr/>
            </p:nvSpPr>
            <p:spPr bwMode="auto">
              <a:xfrm>
                <a:off x="4754603" y="4096526"/>
                <a:ext cx="90877" cy="146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70" name="Line 36"/>
              <p:cNvSpPr>
                <a:spLocks noChangeShapeType="1"/>
              </p:cNvSpPr>
              <p:nvPr/>
            </p:nvSpPr>
            <p:spPr bwMode="auto">
              <a:xfrm>
                <a:off x="4392561" y="4206458"/>
                <a:ext cx="90877" cy="146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71" name="Line 38"/>
              <p:cNvSpPr>
                <a:spLocks noChangeShapeType="1"/>
              </p:cNvSpPr>
              <p:nvPr/>
            </p:nvSpPr>
            <p:spPr bwMode="auto">
              <a:xfrm>
                <a:off x="4754603" y="4216719"/>
                <a:ext cx="90877" cy="146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72" name="Line 50"/>
              <p:cNvSpPr>
                <a:spLocks noChangeShapeType="1"/>
              </p:cNvSpPr>
              <p:nvPr/>
            </p:nvSpPr>
            <p:spPr bwMode="auto">
              <a:xfrm>
                <a:off x="4392561" y="4106786"/>
                <a:ext cx="90877" cy="146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73" name="Line 52"/>
              <p:cNvSpPr>
                <a:spLocks noChangeShapeType="1"/>
              </p:cNvSpPr>
              <p:nvPr/>
            </p:nvSpPr>
            <p:spPr bwMode="auto">
              <a:xfrm>
                <a:off x="4754603" y="4106786"/>
                <a:ext cx="90877" cy="146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74" name="Line 60"/>
              <p:cNvSpPr>
                <a:spLocks noChangeShapeType="1"/>
              </p:cNvSpPr>
              <p:nvPr/>
            </p:nvSpPr>
            <p:spPr bwMode="auto">
              <a:xfrm>
                <a:off x="4392561" y="4187403"/>
                <a:ext cx="90877" cy="146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75" name="Line 62"/>
              <p:cNvSpPr>
                <a:spLocks noChangeShapeType="1"/>
              </p:cNvSpPr>
              <p:nvPr/>
            </p:nvSpPr>
            <p:spPr bwMode="auto">
              <a:xfrm>
                <a:off x="4754603" y="4226978"/>
                <a:ext cx="90877" cy="146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76" name="Line 74"/>
              <p:cNvSpPr>
                <a:spLocks noChangeShapeType="1"/>
              </p:cNvSpPr>
              <p:nvPr/>
            </p:nvSpPr>
            <p:spPr bwMode="auto">
              <a:xfrm>
                <a:off x="4392561" y="4065745"/>
                <a:ext cx="90877" cy="146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77" name="Line 76"/>
              <p:cNvSpPr>
                <a:spLocks noChangeShapeType="1"/>
              </p:cNvSpPr>
              <p:nvPr/>
            </p:nvSpPr>
            <p:spPr bwMode="auto">
              <a:xfrm>
                <a:off x="4754603" y="4056951"/>
                <a:ext cx="90877" cy="146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78" name="Line 84"/>
              <p:cNvSpPr>
                <a:spLocks noChangeShapeType="1"/>
              </p:cNvSpPr>
              <p:nvPr/>
            </p:nvSpPr>
            <p:spPr bwMode="auto">
              <a:xfrm>
                <a:off x="4392561" y="4187403"/>
                <a:ext cx="90877" cy="146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79" name="Line 86"/>
              <p:cNvSpPr>
                <a:spLocks noChangeShapeType="1"/>
              </p:cNvSpPr>
              <p:nvPr/>
            </p:nvSpPr>
            <p:spPr bwMode="auto">
              <a:xfrm>
                <a:off x="4754603" y="4297335"/>
                <a:ext cx="90877" cy="146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80" name="Line 30"/>
              <p:cNvSpPr>
                <a:spLocks noChangeShapeType="1"/>
              </p:cNvSpPr>
              <p:nvPr/>
            </p:nvSpPr>
            <p:spPr bwMode="auto">
              <a:xfrm>
                <a:off x="5106385" y="4076006"/>
                <a:ext cx="90877" cy="146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81" name="Line 40"/>
              <p:cNvSpPr>
                <a:spLocks noChangeShapeType="1"/>
              </p:cNvSpPr>
              <p:nvPr/>
            </p:nvSpPr>
            <p:spPr bwMode="auto">
              <a:xfrm>
                <a:off x="5106385" y="4197663"/>
                <a:ext cx="90877" cy="146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82" name="Line 54"/>
              <p:cNvSpPr>
                <a:spLocks noChangeShapeType="1"/>
              </p:cNvSpPr>
              <p:nvPr/>
            </p:nvSpPr>
            <p:spPr bwMode="auto">
              <a:xfrm>
                <a:off x="5106385" y="4106786"/>
                <a:ext cx="90877" cy="146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83" name="Line 64"/>
              <p:cNvSpPr>
                <a:spLocks noChangeShapeType="1"/>
              </p:cNvSpPr>
              <p:nvPr/>
            </p:nvSpPr>
            <p:spPr bwMode="auto">
              <a:xfrm>
                <a:off x="5106385" y="4197663"/>
                <a:ext cx="90877" cy="146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84" name="Line 78"/>
              <p:cNvSpPr>
                <a:spLocks noChangeShapeType="1"/>
              </p:cNvSpPr>
              <p:nvPr/>
            </p:nvSpPr>
            <p:spPr bwMode="auto">
              <a:xfrm>
                <a:off x="5106385" y="4046691"/>
                <a:ext cx="90877" cy="146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85" name="Line 88"/>
              <p:cNvSpPr>
                <a:spLocks noChangeShapeType="1"/>
              </p:cNvSpPr>
              <p:nvPr/>
            </p:nvSpPr>
            <p:spPr bwMode="auto">
              <a:xfrm>
                <a:off x="5106385" y="4206458"/>
                <a:ext cx="90877" cy="146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86" name="Line 32"/>
              <p:cNvSpPr>
                <a:spLocks noChangeShapeType="1"/>
              </p:cNvSpPr>
              <p:nvPr/>
            </p:nvSpPr>
            <p:spPr bwMode="auto">
              <a:xfrm>
                <a:off x="5468427" y="4026170"/>
                <a:ext cx="90877" cy="146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87" name="Line 42"/>
              <p:cNvSpPr>
                <a:spLocks noChangeShapeType="1"/>
              </p:cNvSpPr>
              <p:nvPr/>
            </p:nvSpPr>
            <p:spPr bwMode="auto">
              <a:xfrm>
                <a:off x="5468427" y="4146362"/>
                <a:ext cx="90877" cy="146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88" name="Line 56"/>
              <p:cNvSpPr>
                <a:spLocks noChangeShapeType="1"/>
              </p:cNvSpPr>
              <p:nvPr/>
            </p:nvSpPr>
            <p:spPr bwMode="auto">
              <a:xfrm>
                <a:off x="5468427" y="4086266"/>
                <a:ext cx="90877" cy="146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89" name="Line 66"/>
              <p:cNvSpPr>
                <a:spLocks noChangeShapeType="1"/>
              </p:cNvSpPr>
              <p:nvPr/>
            </p:nvSpPr>
            <p:spPr bwMode="auto">
              <a:xfrm>
                <a:off x="5468427" y="4226979"/>
                <a:ext cx="90877" cy="146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90" name="Line 80"/>
              <p:cNvSpPr>
                <a:spLocks noChangeShapeType="1"/>
              </p:cNvSpPr>
              <p:nvPr/>
            </p:nvSpPr>
            <p:spPr bwMode="auto">
              <a:xfrm>
                <a:off x="5468427" y="4026170"/>
                <a:ext cx="90877" cy="146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91" name="Line 90"/>
              <p:cNvSpPr>
                <a:spLocks noChangeShapeType="1"/>
              </p:cNvSpPr>
              <p:nvPr/>
            </p:nvSpPr>
            <p:spPr bwMode="auto">
              <a:xfrm>
                <a:off x="5468427" y="4197664"/>
                <a:ext cx="90877" cy="146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792" name="그룹 791"/>
              <p:cNvGrpSpPr/>
              <p:nvPr/>
            </p:nvGrpSpPr>
            <p:grpSpPr>
              <a:xfrm>
                <a:off x="3632600" y="3630347"/>
                <a:ext cx="169918" cy="1692931"/>
                <a:chOff x="3632600" y="3630347"/>
                <a:chExt cx="169918" cy="1692931"/>
              </a:xfrm>
            </p:grpSpPr>
            <p:sp>
              <p:nvSpPr>
                <p:cNvPr id="801" name="Rectangle 91"/>
                <p:cNvSpPr>
                  <a:spLocks noChangeArrowheads="1"/>
                </p:cNvSpPr>
                <p:nvPr/>
              </p:nvSpPr>
              <p:spPr bwMode="auto">
                <a:xfrm>
                  <a:off x="3717558" y="5138612"/>
                  <a:ext cx="8496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0</a:t>
                  </a:r>
                  <a:endParaRPr lang="en-US" altLang="ko-KR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02" name="Rectangle 92"/>
                <p:cNvSpPr>
                  <a:spLocks noChangeArrowheads="1"/>
                </p:cNvSpPr>
                <p:nvPr/>
              </p:nvSpPr>
              <p:spPr bwMode="auto">
                <a:xfrm>
                  <a:off x="3717558" y="4836959"/>
                  <a:ext cx="8496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r"/>
                  <a:r>
                    <a:rPr lang="en-US" altLang="ko-KR" sz="1200" b="1"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5</a:t>
                  </a:r>
                  <a:endParaRPr lang="en-US" altLang="ko-KR" sz="1200" b="1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03" name="Rectangle 93"/>
                <p:cNvSpPr>
                  <a:spLocks noChangeArrowheads="1"/>
                </p:cNvSpPr>
                <p:nvPr/>
              </p:nvSpPr>
              <p:spPr bwMode="auto">
                <a:xfrm>
                  <a:off x="3632600" y="4535306"/>
                  <a:ext cx="16991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r"/>
                  <a:r>
                    <a:rPr lang="en-US" altLang="ko-KR" sz="1200" b="1"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10</a:t>
                  </a:r>
                  <a:endParaRPr lang="en-US" altLang="ko-KR" sz="1200" b="1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04" name="Rectangle 94"/>
                <p:cNvSpPr>
                  <a:spLocks noChangeArrowheads="1"/>
                </p:cNvSpPr>
                <p:nvPr/>
              </p:nvSpPr>
              <p:spPr bwMode="auto">
                <a:xfrm>
                  <a:off x="3632600" y="4233653"/>
                  <a:ext cx="16991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r"/>
                  <a:r>
                    <a:rPr lang="en-US" altLang="ko-KR" sz="1200" b="1"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15</a:t>
                  </a:r>
                  <a:endParaRPr lang="en-US" altLang="ko-KR" sz="1200" b="1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05" name="Rectangle 95"/>
                <p:cNvSpPr>
                  <a:spLocks noChangeArrowheads="1"/>
                </p:cNvSpPr>
                <p:nvPr/>
              </p:nvSpPr>
              <p:spPr bwMode="auto">
                <a:xfrm>
                  <a:off x="3632600" y="3932000"/>
                  <a:ext cx="16991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r"/>
                  <a:r>
                    <a:rPr lang="en-US" altLang="ko-KR" sz="1200" b="1"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20</a:t>
                  </a:r>
                  <a:endParaRPr lang="en-US" altLang="ko-KR" sz="1200" b="1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06" name="Rectangle 96"/>
                <p:cNvSpPr>
                  <a:spLocks noChangeArrowheads="1"/>
                </p:cNvSpPr>
                <p:nvPr/>
              </p:nvSpPr>
              <p:spPr bwMode="auto">
                <a:xfrm>
                  <a:off x="3632600" y="3630347"/>
                  <a:ext cx="16991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25</a:t>
                  </a:r>
                  <a:endParaRPr lang="en-US" altLang="ko-KR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93" name="TextBox 792"/>
              <p:cNvSpPr txBox="1"/>
              <p:nvPr/>
            </p:nvSpPr>
            <p:spPr>
              <a:xfrm rot="16200000">
                <a:off x="2451524" y="4336335"/>
                <a:ext cx="19445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Body weight (g)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794" name="그룹 793"/>
              <p:cNvGrpSpPr/>
              <p:nvPr/>
            </p:nvGrpSpPr>
            <p:grpSpPr>
              <a:xfrm>
                <a:off x="3788543" y="5266374"/>
                <a:ext cx="2005886" cy="276999"/>
                <a:chOff x="3788543" y="5303591"/>
                <a:chExt cx="2005886" cy="276999"/>
              </a:xfrm>
            </p:grpSpPr>
            <p:sp>
              <p:nvSpPr>
                <p:cNvPr id="796" name="TextBox 795"/>
                <p:cNvSpPr txBox="1"/>
                <p:nvPr/>
              </p:nvSpPr>
              <p:spPr>
                <a:xfrm>
                  <a:off x="4866710" y="5303591"/>
                  <a:ext cx="56833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12</a:t>
                  </a:r>
                  <a:endParaRPr lang="ko-KR" altLang="en-US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97" name="TextBox 796"/>
                <p:cNvSpPr txBox="1"/>
                <p:nvPr/>
              </p:nvSpPr>
              <p:spPr>
                <a:xfrm>
                  <a:off x="3788543" y="5303591"/>
                  <a:ext cx="56833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  <a:endParaRPr lang="ko-KR" altLang="en-US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98" name="TextBox 797"/>
                <p:cNvSpPr txBox="1"/>
                <p:nvPr/>
              </p:nvSpPr>
              <p:spPr>
                <a:xfrm>
                  <a:off x="4147932" y="5303591"/>
                  <a:ext cx="56833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6</a:t>
                  </a:r>
                  <a:endParaRPr lang="ko-KR" altLang="en-US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99" name="TextBox 798"/>
                <p:cNvSpPr txBox="1"/>
                <p:nvPr/>
              </p:nvSpPr>
              <p:spPr>
                <a:xfrm>
                  <a:off x="4507321" y="5303591"/>
                  <a:ext cx="56833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9</a:t>
                  </a:r>
                  <a:endParaRPr lang="ko-KR" altLang="en-US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00" name="TextBox 799"/>
                <p:cNvSpPr txBox="1"/>
                <p:nvPr/>
              </p:nvSpPr>
              <p:spPr>
                <a:xfrm>
                  <a:off x="5226099" y="5303591"/>
                  <a:ext cx="56833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15</a:t>
                  </a:r>
                  <a:endParaRPr lang="ko-KR" altLang="en-US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95" name="TextBox 794"/>
              <p:cNvSpPr txBox="1"/>
              <p:nvPr/>
            </p:nvSpPr>
            <p:spPr>
              <a:xfrm>
                <a:off x="4115811" y="5432570"/>
                <a:ext cx="13499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Day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84" name="그룹 383"/>
          <p:cNvGrpSpPr/>
          <p:nvPr/>
        </p:nvGrpSpPr>
        <p:grpSpPr>
          <a:xfrm>
            <a:off x="1415736" y="6048421"/>
            <a:ext cx="3931315" cy="1461422"/>
            <a:chOff x="1755978" y="4141659"/>
            <a:chExt cx="3931315" cy="1461422"/>
          </a:xfrm>
        </p:grpSpPr>
        <p:grpSp>
          <p:nvGrpSpPr>
            <p:cNvPr id="385" name="그룹 384"/>
            <p:cNvGrpSpPr/>
            <p:nvPr/>
          </p:nvGrpSpPr>
          <p:grpSpPr>
            <a:xfrm>
              <a:off x="1755978" y="4141659"/>
              <a:ext cx="1252436" cy="1461422"/>
              <a:chOff x="1755978" y="4141659"/>
              <a:chExt cx="1252436" cy="1461422"/>
            </a:xfrm>
          </p:grpSpPr>
          <p:sp>
            <p:nvSpPr>
              <p:cNvPr id="416" name="TextBox 415"/>
              <p:cNvSpPr txBox="1"/>
              <p:nvPr/>
            </p:nvSpPr>
            <p:spPr>
              <a:xfrm>
                <a:off x="1805061" y="4141659"/>
                <a:ext cx="115427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WT 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17" name="그룹 416"/>
              <p:cNvGrpSpPr/>
              <p:nvPr/>
            </p:nvGrpSpPr>
            <p:grpSpPr>
              <a:xfrm>
                <a:off x="1755978" y="4429414"/>
                <a:ext cx="1252436" cy="1173667"/>
                <a:chOff x="1690577" y="919716"/>
                <a:chExt cx="1690577" cy="1584251"/>
              </a:xfrm>
            </p:grpSpPr>
            <p:grpSp>
              <p:nvGrpSpPr>
                <p:cNvPr id="418" name="그룹 417"/>
                <p:cNvGrpSpPr/>
                <p:nvPr/>
              </p:nvGrpSpPr>
              <p:grpSpPr>
                <a:xfrm>
                  <a:off x="1805425" y="991461"/>
                  <a:ext cx="262358" cy="108000"/>
                  <a:chOff x="1847957" y="922351"/>
                  <a:chExt cx="262358" cy="59619"/>
                </a:xfrm>
              </p:grpSpPr>
              <p:cxnSp>
                <p:nvCxnSpPr>
                  <p:cNvPr id="421" name="직선 연결선 420"/>
                  <p:cNvCxnSpPr/>
                  <p:nvPr/>
                </p:nvCxnSpPr>
                <p:spPr>
                  <a:xfrm>
                    <a:off x="1847957" y="922351"/>
                    <a:ext cx="0" cy="59619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" name="직선 연결선 421"/>
                  <p:cNvCxnSpPr/>
                  <p:nvPr/>
                </p:nvCxnSpPr>
                <p:spPr>
                  <a:xfrm>
                    <a:off x="1913546" y="938346"/>
                    <a:ext cx="0" cy="43624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3" name="직선 연결선 422"/>
                  <p:cNvCxnSpPr/>
                  <p:nvPr/>
                </p:nvCxnSpPr>
                <p:spPr>
                  <a:xfrm>
                    <a:off x="1880751" y="952887"/>
                    <a:ext cx="0" cy="29083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4" name="직선 연결선 423"/>
                  <p:cNvCxnSpPr/>
                  <p:nvPr/>
                </p:nvCxnSpPr>
                <p:spPr>
                  <a:xfrm>
                    <a:off x="1946340" y="952887"/>
                    <a:ext cx="0" cy="29083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5" name="직선 연결선 424"/>
                  <p:cNvCxnSpPr/>
                  <p:nvPr/>
                </p:nvCxnSpPr>
                <p:spPr>
                  <a:xfrm>
                    <a:off x="1979135" y="922351"/>
                    <a:ext cx="0" cy="59619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6" name="직선 연결선 425"/>
                  <p:cNvCxnSpPr/>
                  <p:nvPr/>
                </p:nvCxnSpPr>
                <p:spPr>
                  <a:xfrm>
                    <a:off x="2011929" y="952887"/>
                    <a:ext cx="0" cy="29083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7" name="직선 연결선 426"/>
                  <p:cNvCxnSpPr/>
                  <p:nvPr/>
                </p:nvCxnSpPr>
                <p:spPr>
                  <a:xfrm>
                    <a:off x="2044724" y="938346"/>
                    <a:ext cx="0" cy="43624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8" name="직선 연결선 427"/>
                  <p:cNvCxnSpPr/>
                  <p:nvPr/>
                </p:nvCxnSpPr>
                <p:spPr>
                  <a:xfrm>
                    <a:off x="2077518" y="952887"/>
                    <a:ext cx="0" cy="29083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9" name="직선 연결선 428"/>
                  <p:cNvCxnSpPr/>
                  <p:nvPr/>
                </p:nvCxnSpPr>
                <p:spPr>
                  <a:xfrm>
                    <a:off x="2110315" y="922351"/>
                    <a:ext cx="0" cy="59619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419" name="그림 418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33919" y="1155428"/>
                  <a:ext cx="1588755" cy="1243656"/>
                </a:xfrm>
                <a:prstGeom prst="rect">
                  <a:avLst/>
                </a:prstGeom>
              </p:spPr>
            </p:pic>
            <p:sp>
              <p:nvSpPr>
                <p:cNvPr id="420" name="직사각형 419"/>
                <p:cNvSpPr/>
                <p:nvPr/>
              </p:nvSpPr>
              <p:spPr>
                <a:xfrm>
                  <a:off x="1690577" y="919716"/>
                  <a:ext cx="1690577" cy="1584251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386" name="그룹 385"/>
            <p:cNvGrpSpPr/>
            <p:nvPr/>
          </p:nvGrpSpPr>
          <p:grpSpPr>
            <a:xfrm>
              <a:off x="4434857" y="4141659"/>
              <a:ext cx="1252436" cy="1454669"/>
              <a:chOff x="4434857" y="4141659"/>
              <a:chExt cx="1252436" cy="1454669"/>
            </a:xfrm>
          </p:grpSpPr>
          <p:sp>
            <p:nvSpPr>
              <p:cNvPr id="402" name="TextBox 401"/>
              <p:cNvSpPr txBox="1"/>
              <p:nvPr/>
            </p:nvSpPr>
            <p:spPr>
              <a:xfrm>
                <a:off x="4483940" y="4141659"/>
                <a:ext cx="115427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S385D/S400D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03" name="그룹 402"/>
              <p:cNvGrpSpPr/>
              <p:nvPr/>
            </p:nvGrpSpPr>
            <p:grpSpPr>
              <a:xfrm>
                <a:off x="4434857" y="4422661"/>
                <a:ext cx="1252436" cy="1173667"/>
                <a:chOff x="1577478" y="4733128"/>
                <a:chExt cx="923877" cy="865772"/>
              </a:xfrm>
            </p:grpSpPr>
            <p:grpSp>
              <p:nvGrpSpPr>
                <p:cNvPr id="404" name="그룹 403"/>
                <p:cNvGrpSpPr/>
                <p:nvPr/>
              </p:nvGrpSpPr>
              <p:grpSpPr>
                <a:xfrm>
                  <a:off x="1640241" y="4772336"/>
                  <a:ext cx="143375" cy="59021"/>
                  <a:chOff x="3895037" y="2611695"/>
                  <a:chExt cx="262358" cy="108000"/>
                </a:xfrm>
              </p:grpSpPr>
              <p:cxnSp>
                <p:nvCxnSpPr>
                  <p:cNvPr id="407" name="직선 연결선 406"/>
                  <p:cNvCxnSpPr/>
                  <p:nvPr/>
                </p:nvCxnSpPr>
                <p:spPr>
                  <a:xfrm>
                    <a:off x="3895037" y="2611695"/>
                    <a:ext cx="0" cy="10800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" name="직선 연결선 407"/>
                  <p:cNvCxnSpPr/>
                  <p:nvPr/>
                </p:nvCxnSpPr>
                <p:spPr>
                  <a:xfrm>
                    <a:off x="3960626" y="2640670"/>
                    <a:ext cx="0" cy="79025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" name="직선 연결선 408"/>
                  <p:cNvCxnSpPr/>
                  <p:nvPr/>
                </p:nvCxnSpPr>
                <p:spPr>
                  <a:xfrm>
                    <a:off x="3927831" y="2667011"/>
                    <a:ext cx="0" cy="52684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" name="직선 연결선 409"/>
                  <p:cNvCxnSpPr/>
                  <p:nvPr/>
                </p:nvCxnSpPr>
                <p:spPr>
                  <a:xfrm>
                    <a:off x="3993420" y="2667011"/>
                    <a:ext cx="0" cy="52684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" name="직선 연결선 410"/>
                  <p:cNvCxnSpPr/>
                  <p:nvPr/>
                </p:nvCxnSpPr>
                <p:spPr>
                  <a:xfrm>
                    <a:off x="4026215" y="2611695"/>
                    <a:ext cx="0" cy="10800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" name="직선 연결선 411"/>
                  <p:cNvCxnSpPr/>
                  <p:nvPr/>
                </p:nvCxnSpPr>
                <p:spPr>
                  <a:xfrm>
                    <a:off x="4059009" y="2667011"/>
                    <a:ext cx="0" cy="52684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" name="직선 연결선 412"/>
                  <p:cNvCxnSpPr/>
                  <p:nvPr/>
                </p:nvCxnSpPr>
                <p:spPr>
                  <a:xfrm>
                    <a:off x="4091804" y="2640670"/>
                    <a:ext cx="0" cy="79025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" name="직선 연결선 413"/>
                  <p:cNvCxnSpPr/>
                  <p:nvPr/>
                </p:nvCxnSpPr>
                <p:spPr>
                  <a:xfrm>
                    <a:off x="4124598" y="2667011"/>
                    <a:ext cx="0" cy="52684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" name="직선 연결선 414"/>
                  <p:cNvCxnSpPr/>
                  <p:nvPr/>
                </p:nvCxnSpPr>
                <p:spPr>
                  <a:xfrm>
                    <a:off x="4157395" y="2611695"/>
                    <a:ext cx="0" cy="10800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05" name="직사각형 404"/>
                <p:cNvSpPr/>
                <p:nvPr/>
              </p:nvSpPr>
              <p:spPr>
                <a:xfrm>
                  <a:off x="1577478" y="4733128"/>
                  <a:ext cx="923877" cy="865772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  <p:pic>
              <p:nvPicPr>
                <p:cNvPr id="406" name="그림 405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05272" y="4837140"/>
                  <a:ext cx="874487" cy="74435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87" name="그룹 386"/>
            <p:cNvGrpSpPr/>
            <p:nvPr/>
          </p:nvGrpSpPr>
          <p:grpSpPr>
            <a:xfrm>
              <a:off x="3095417" y="4141659"/>
              <a:ext cx="1252436" cy="1454670"/>
              <a:chOff x="3111760" y="4141659"/>
              <a:chExt cx="1252436" cy="1454670"/>
            </a:xfrm>
          </p:grpSpPr>
          <p:sp>
            <p:nvSpPr>
              <p:cNvPr id="388" name="TextBox 387"/>
              <p:cNvSpPr txBox="1"/>
              <p:nvPr/>
            </p:nvSpPr>
            <p:spPr>
              <a:xfrm>
                <a:off x="3160843" y="4141659"/>
                <a:ext cx="115427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S385A/S400A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89" name="그룹 388"/>
              <p:cNvGrpSpPr/>
              <p:nvPr/>
            </p:nvGrpSpPr>
            <p:grpSpPr>
              <a:xfrm>
                <a:off x="3111760" y="4422662"/>
                <a:ext cx="1252436" cy="1173667"/>
                <a:chOff x="1555282" y="3666931"/>
                <a:chExt cx="923877" cy="865772"/>
              </a:xfrm>
            </p:grpSpPr>
            <p:grpSp>
              <p:nvGrpSpPr>
                <p:cNvPr id="390" name="그룹 389"/>
                <p:cNvGrpSpPr/>
                <p:nvPr/>
              </p:nvGrpSpPr>
              <p:grpSpPr>
                <a:xfrm>
                  <a:off x="1618045" y="3706139"/>
                  <a:ext cx="143375" cy="59021"/>
                  <a:chOff x="3895037" y="2611695"/>
                  <a:chExt cx="262358" cy="108000"/>
                </a:xfrm>
              </p:grpSpPr>
              <p:cxnSp>
                <p:nvCxnSpPr>
                  <p:cNvPr id="393" name="직선 연결선 392"/>
                  <p:cNvCxnSpPr/>
                  <p:nvPr/>
                </p:nvCxnSpPr>
                <p:spPr>
                  <a:xfrm>
                    <a:off x="3895037" y="2611695"/>
                    <a:ext cx="0" cy="10800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" name="직선 연결선 393"/>
                  <p:cNvCxnSpPr/>
                  <p:nvPr/>
                </p:nvCxnSpPr>
                <p:spPr>
                  <a:xfrm>
                    <a:off x="3960626" y="2640670"/>
                    <a:ext cx="0" cy="79025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" name="직선 연결선 394"/>
                  <p:cNvCxnSpPr/>
                  <p:nvPr/>
                </p:nvCxnSpPr>
                <p:spPr>
                  <a:xfrm>
                    <a:off x="3927831" y="2667011"/>
                    <a:ext cx="0" cy="52684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" name="직선 연결선 395"/>
                  <p:cNvCxnSpPr/>
                  <p:nvPr/>
                </p:nvCxnSpPr>
                <p:spPr>
                  <a:xfrm>
                    <a:off x="3993420" y="2667011"/>
                    <a:ext cx="0" cy="52684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" name="직선 연결선 396"/>
                  <p:cNvCxnSpPr/>
                  <p:nvPr/>
                </p:nvCxnSpPr>
                <p:spPr>
                  <a:xfrm>
                    <a:off x="4026215" y="2611695"/>
                    <a:ext cx="0" cy="10800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" name="직선 연결선 397"/>
                  <p:cNvCxnSpPr/>
                  <p:nvPr/>
                </p:nvCxnSpPr>
                <p:spPr>
                  <a:xfrm>
                    <a:off x="4059009" y="2667011"/>
                    <a:ext cx="0" cy="52684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" name="직선 연결선 398"/>
                  <p:cNvCxnSpPr/>
                  <p:nvPr/>
                </p:nvCxnSpPr>
                <p:spPr>
                  <a:xfrm>
                    <a:off x="4091804" y="2640670"/>
                    <a:ext cx="0" cy="79025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" name="직선 연결선 399"/>
                  <p:cNvCxnSpPr/>
                  <p:nvPr/>
                </p:nvCxnSpPr>
                <p:spPr>
                  <a:xfrm>
                    <a:off x="4124598" y="2667011"/>
                    <a:ext cx="0" cy="52684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" name="직선 연결선 400"/>
                  <p:cNvCxnSpPr/>
                  <p:nvPr/>
                </p:nvCxnSpPr>
                <p:spPr>
                  <a:xfrm>
                    <a:off x="4157395" y="2611695"/>
                    <a:ext cx="0" cy="10800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91" name="직사각형 390"/>
                <p:cNvSpPr/>
                <p:nvPr/>
              </p:nvSpPr>
              <p:spPr>
                <a:xfrm>
                  <a:off x="1555282" y="3666931"/>
                  <a:ext cx="923877" cy="865772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  <p:pic>
              <p:nvPicPr>
                <p:cNvPr id="392" name="그림 391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567094" y="3823157"/>
                  <a:ext cx="905719" cy="676687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2972405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26287</TotalTime>
  <Words>245</Words>
  <Application>Microsoft Office PowerPoint</Application>
  <PresentationFormat>화면 슬라이드 쇼(4:3)</PresentationFormat>
  <Paragraphs>202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김대규</dc:creator>
  <cp:lastModifiedBy>김대규</cp:lastModifiedBy>
  <cp:revision>1407</cp:revision>
  <dcterms:created xsi:type="dcterms:W3CDTF">2017-03-09T09:10:35Z</dcterms:created>
  <dcterms:modified xsi:type="dcterms:W3CDTF">2019-06-17T10:58:58Z</dcterms:modified>
</cp:coreProperties>
</file>