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1154012873" r:id="rId2"/>
    <p:sldId id="1154012872" r:id="rId3"/>
    <p:sldId id="1154012874" r:id="rId4"/>
    <p:sldId id="1154012878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78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0" autoAdjust="0"/>
    <p:restoredTop sz="94660"/>
  </p:normalViewPr>
  <p:slideViewPr>
    <p:cSldViewPr snapToGrid="0">
      <p:cViewPr varScale="1">
        <p:scale>
          <a:sx n="64" d="100"/>
          <a:sy n="64" d="100"/>
        </p:scale>
        <p:origin x="-114" y="-312"/>
      </p:cViewPr>
      <p:guideLst>
        <p:guide orient="horz" pos="2178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10EA-6548-4EF6-B0A9-8F847AEECEDD}" type="datetimeFigureOut">
              <a:rPr lang="fr-FR" smtClean="0"/>
              <a:t>24/08/2019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AABF0-D73A-43C1-84CC-8A30B653538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447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10EA-6548-4EF6-B0A9-8F847AEECEDD}" type="datetimeFigureOut">
              <a:rPr lang="fr-FR" smtClean="0"/>
              <a:t>24/08/2019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AABF0-D73A-43C1-84CC-8A30B653538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7744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10EA-6548-4EF6-B0A9-8F847AEECEDD}" type="datetimeFigureOut">
              <a:rPr lang="fr-FR" smtClean="0"/>
              <a:t>24/08/2019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AABF0-D73A-43C1-84CC-8A30B653538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6048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10EA-6548-4EF6-B0A9-8F847AEECEDD}" type="datetimeFigureOut">
              <a:rPr lang="fr-FR" smtClean="0"/>
              <a:t>24/08/2019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AABF0-D73A-43C1-84CC-8A30B653538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5066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10EA-6548-4EF6-B0A9-8F847AEECEDD}" type="datetimeFigureOut">
              <a:rPr lang="fr-FR" smtClean="0"/>
              <a:t>24/08/2019</a:t>
            </a:fld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AABF0-D73A-43C1-84CC-8A30B6535388}" type="slidenum">
              <a:rPr lang="fr-FR" smtClean="0"/>
              <a:t>‹#›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7293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10EA-6548-4EF6-B0A9-8F847AEECEDD}" type="datetimeFigureOut">
              <a:rPr lang="fr-FR" smtClean="0"/>
              <a:t>24/08/2019</a:t>
            </a:fld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AABF0-D73A-43C1-84CC-8A30B653538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9884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10EA-6548-4EF6-B0A9-8F847AEECEDD}" type="datetimeFigureOut">
              <a:rPr lang="fr-FR" smtClean="0"/>
              <a:t>24/08/2019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AABF0-D73A-43C1-84CC-8A30B653538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5583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10EA-6548-4EF6-B0A9-8F847AEECEDD}" type="datetimeFigureOut">
              <a:rPr lang="fr-FR" smtClean="0"/>
              <a:t>24/08/2019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AABF0-D73A-43C1-84CC-8A30B653538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04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10EA-6548-4EF6-B0A9-8F847AEECEDD}" type="datetimeFigureOut">
              <a:rPr lang="fr-FR" smtClean="0"/>
              <a:t>24/08/2019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AABF0-D73A-43C1-84CC-8A30B653538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8249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10EA-6548-4EF6-B0A9-8F847AEECEDD}" type="datetimeFigureOut">
              <a:rPr lang="fr-FR" smtClean="0"/>
              <a:t>24/08/2019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AABF0-D73A-43C1-84CC-8A30B653538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499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000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110EA-6548-4EF6-B0A9-8F847AEECEDD}" type="datetimeFigureOut">
              <a:rPr lang="fr-FR" smtClean="0"/>
              <a:t>24/08/2019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7AABF0-D73A-43C1-84CC-8A30B653538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0819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8" r:id="rId9"/>
    <p:sldLayoutId id="2147483659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p3"/>
          <p:cNvGrpSpPr/>
          <p:nvPr/>
        </p:nvGrpSpPr>
        <p:grpSpPr>
          <a:xfrm>
            <a:off x="1279140" y="996491"/>
            <a:ext cx="10515600" cy="4351338"/>
            <a:chOff x="838200" y="1825625"/>
            <a:chExt cx="10515600" cy="4351338"/>
          </a:xfrm>
        </p:grpSpPr>
        <p:sp>
          <p:nvSpPr>
            <p:cNvPr id="6" name="rc4"/>
            <p:cNvSpPr/>
            <p:nvPr/>
          </p:nvSpPr>
          <p:spPr>
            <a:xfrm>
              <a:off x="838200" y="1825625"/>
              <a:ext cx="10515599" cy="4351337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13550" cap="rnd">
              <a:solidFill>
                <a:srgbClr val="FFFFFF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7" name="rc5"/>
            <p:cNvSpPr/>
            <p:nvPr/>
          </p:nvSpPr>
          <p:spPr>
            <a:xfrm>
              <a:off x="1369321" y="2114635"/>
              <a:ext cx="2650017" cy="1677013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8" name="pl6"/>
            <p:cNvSpPr/>
            <p:nvPr/>
          </p:nvSpPr>
          <p:spPr>
            <a:xfrm>
              <a:off x="1369321" y="3528588"/>
              <a:ext cx="2650017" cy="0"/>
            </a:xfrm>
            <a:custGeom>
              <a:avLst/>
              <a:gdLst/>
              <a:ahLst/>
              <a:cxnLst/>
              <a:rect l="0" t="0" r="0" b="0"/>
              <a:pathLst>
                <a:path w="2650017">
                  <a:moveTo>
                    <a:pt x="0" y="0"/>
                  </a:moveTo>
                  <a:lnTo>
                    <a:pt x="2650017" y="0"/>
                  </a:lnTo>
                  <a:lnTo>
                    <a:pt x="2650017" y="0"/>
                  </a:lnTo>
                </a:path>
              </a:pathLst>
            </a:custGeom>
            <a:ln w="6775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9" name="pl7"/>
            <p:cNvSpPr/>
            <p:nvPr/>
          </p:nvSpPr>
          <p:spPr>
            <a:xfrm>
              <a:off x="1369321" y="3154922"/>
              <a:ext cx="2650017" cy="0"/>
            </a:xfrm>
            <a:custGeom>
              <a:avLst/>
              <a:gdLst/>
              <a:ahLst/>
              <a:cxnLst/>
              <a:rect l="0" t="0" r="0" b="0"/>
              <a:pathLst>
                <a:path w="2650017">
                  <a:moveTo>
                    <a:pt x="0" y="0"/>
                  </a:moveTo>
                  <a:lnTo>
                    <a:pt x="2650017" y="0"/>
                  </a:lnTo>
                  <a:lnTo>
                    <a:pt x="2650017" y="0"/>
                  </a:lnTo>
                </a:path>
              </a:pathLst>
            </a:custGeom>
            <a:ln w="6775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0" name="pl8"/>
            <p:cNvSpPr/>
            <p:nvPr/>
          </p:nvSpPr>
          <p:spPr>
            <a:xfrm>
              <a:off x="1369321" y="2781255"/>
              <a:ext cx="2650017" cy="0"/>
            </a:xfrm>
            <a:custGeom>
              <a:avLst/>
              <a:gdLst/>
              <a:ahLst/>
              <a:cxnLst/>
              <a:rect l="0" t="0" r="0" b="0"/>
              <a:pathLst>
                <a:path w="2650017">
                  <a:moveTo>
                    <a:pt x="0" y="0"/>
                  </a:moveTo>
                  <a:lnTo>
                    <a:pt x="2650017" y="0"/>
                  </a:lnTo>
                  <a:lnTo>
                    <a:pt x="2650017" y="0"/>
                  </a:lnTo>
                </a:path>
              </a:pathLst>
            </a:custGeom>
            <a:ln w="6775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1" name="pl9"/>
            <p:cNvSpPr/>
            <p:nvPr/>
          </p:nvSpPr>
          <p:spPr>
            <a:xfrm>
              <a:off x="1369321" y="2407589"/>
              <a:ext cx="2650017" cy="0"/>
            </a:xfrm>
            <a:custGeom>
              <a:avLst/>
              <a:gdLst/>
              <a:ahLst/>
              <a:cxnLst/>
              <a:rect l="0" t="0" r="0" b="0"/>
              <a:pathLst>
                <a:path w="2650017">
                  <a:moveTo>
                    <a:pt x="0" y="0"/>
                  </a:moveTo>
                  <a:lnTo>
                    <a:pt x="2650017" y="0"/>
                  </a:lnTo>
                  <a:lnTo>
                    <a:pt x="2650017" y="0"/>
                  </a:lnTo>
                </a:path>
              </a:pathLst>
            </a:custGeom>
            <a:ln w="6775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2" name="pl10"/>
            <p:cNvSpPr/>
            <p:nvPr/>
          </p:nvSpPr>
          <p:spPr>
            <a:xfrm>
              <a:off x="1373847" y="2114635"/>
              <a:ext cx="0" cy="1677013"/>
            </a:xfrm>
            <a:custGeom>
              <a:avLst/>
              <a:gdLst/>
              <a:ahLst/>
              <a:cxnLst/>
              <a:rect l="0" t="0" r="0" b="0"/>
              <a:pathLst>
                <a:path h="1677013">
                  <a:moveTo>
                    <a:pt x="0" y="167701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3" name="pl11"/>
            <p:cNvSpPr/>
            <p:nvPr/>
          </p:nvSpPr>
          <p:spPr>
            <a:xfrm>
              <a:off x="2185936" y="2114635"/>
              <a:ext cx="0" cy="1677013"/>
            </a:xfrm>
            <a:custGeom>
              <a:avLst/>
              <a:gdLst/>
              <a:ahLst/>
              <a:cxnLst/>
              <a:rect l="0" t="0" r="0" b="0"/>
              <a:pathLst>
                <a:path h="1677013">
                  <a:moveTo>
                    <a:pt x="0" y="167701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4" name="pl12"/>
            <p:cNvSpPr/>
            <p:nvPr/>
          </p:nvSpPr>
          <p:spPr>
            <a:xfrm>
              <a:off x="2998025" y="2114635"/>
              <a:ext cx="0" cy="1677013"/>
            </a:xfrm>
            <a:custGeom>
              <a:avLst/>
              <a:gdLst/>
              <a:ahLst/>
              <a:cxnLst/>
              <a:rect l="0" t="0" r="0" b="0"/>
              <a:pathLst>
                <a:path h="1677013">
                  <a:moveTo>
                    <a:pt x="0" y="167701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5" name="pl13"/>
            <p:cNvSpPr/>
            <p:nvPr/>
          </p:nvSpPr>
          <p:spPr>
            <a:xfrm>
              <a:off x="3810113" y="2114635"/>
              <a:ext cx="0" cy="1677013"/>
            </a:xfrm>
            <a:custGeom>
              <a:avLst/>
              <a:gdLst/>
              <a:ahLst/>
              <a:cxnLst/>
              <a:rect l="0" t="0" r="0" b="0"/>
              <a:pathLst>
                <a:path h="1677013">
                  <a:moveTo>
                    <a:pt x="0" y="167701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6" name="pl14"/>
            <p:cNvSpPr/>
            <p:nvPr/>
          </p:nvSpPr>
          <p:spPr>
            <a:xfrm>
              <a:off x="1369321" y="3715421"/>
              <a:ext cx="2650017" cy="0"/>
            </a:xfrm>
            <a:custGeom>
              <a:avLst/>
              <a:gdLst/>
              <a:ahLst/>
              <a:cxnLst/>
              <a:rect l="0" t="0" r="0" b="0"/>
              <a:pathLst>
                <a:path w="2650017">
                  <a:moveTo>
                    <a:pt x="0" y="0"/>
                  </a:moveTo>
                  <a:lnTo>
                    <a:pt x="2650017" y="0"/>
                  </a:lnTo>
                  <a:lnTo>
                    <a:pt x="2650017" y="0"/>
                  </a:lnTo>
                </a:path>
              </a:pathLst>
            </a:custGeom>
            <a:ln w="13550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7" name="pl15"/>
            <p:cNvSpPr/>
            <p:nvPr/>
          </p:nvSpPr>
          <p:spPr>
            <a:xfrm>
              <a:off x="1369321" y="3341755"/>
              <a:ext cx="2650017" cy="0"/>
            </a:xfrm>
            <a:custGeom>
              <a:avLst/>
              <a:gdLst/>
              <a:ahLst/>
              <a:cxnLst/>
              <a:rect l="0" t="0" r="0" b="0"/>
              <a:pathLst>
                <a:path w="2650017">
                  <a:moveTo>
                    <a:pt x="0" y="0"/>
                  </a:moveTo>
                  <a:lnTo>
                    <a:pt x="2650017" y="0"/>
                  </a:lnTo>
                  <a:lnTo>
                    <a:pt x="2650017" y="0"/>
                  </a:lnTo>
                </a:path>
              </a:pathLst>
            </a:custGeom>
            <a:ln w="13550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8" name="pl16"/>
            <p:cNvSpPr/>
            <p:nvPr/>
          </p:nvSpPr>
          <p:spPr>
            <a:xfrm>
              <a:off x="1369321" y="2968088"/>
              <a:ext cx="2650017" cy="0"/>
            </a:xfrm>
            <a:custGeom>
              <a:avLst/>
              <a:gdLst/>
              <a:ahLst/>
              <a:cxnLst/>
              <a:rect l="0" t="0" r="0" b="0"/>
              <a:pathLst>
                <a:path w="2650017">
                  <a:moveTo>
                    <a:pt x="0" y="0"/>
                  </a:moveTo>
                  <a:lnTo>
                    <a:pt x="2650017" y="0"/>
                  </a:lnTo>
                  <a:lnTo>
                    <a:pt x="2650017" y="0"/>
                  </a:lnTo>
                </a:path>
              </a:pathLst>
            </a:custGeom>
            <a:ln w="13550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9" name="pl17"/>
            <p:cNvSpPr/>
            <p:nvPr/>
          </p:nvSpPr>
          <p:spPr>
            <a:xfrm>
              <a:off x="1369321" y="2594422"/>
              <a:ext cx="2650017" cy="0"/>
            </a:xfrm>
            <a:custGeom>
              <a:avLst/>
              <a:gdLst/>
              <a:ahLst/>
              <a:cxnLst/>
              <a:rect l="0" t="0" r="0" b="0"/>
              <a:pathLst>
                <a:path w="2650017">
                  <a:moveTo>
                    <a:pt x="0" y="0"/>
                  </a:moveTo>
                  <a:lnTo>
                    <a:pt x="2650017" y="0"/>
                  </a:lnTo>
                  <a:lnTo>
                    <a:pt x="2650017" y="0"/>
                  </a:lnTo>
                </a:path>
              </a:pathLst>
            </a:custGeom>
            <a:ln w="13550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0" name="pl18"/>
            <p:cNvSpPr/>
            <p:nvPr/>
          </p:nvSpPr>
          <p:spPr>
            <a:xfrm>
              <a:off x="1369321" y="2220756"/>
              <a:ext cx="2650017" cy="0"/>
            </a:xfrm>
            <a:custGeom>
              <a:avLst/>
              <a:gdLst/>
              <a:ahLst/>
              <a:cxnLst/>
              <a:rect l="0" t="0" r="0" b="0"/>
              <a:pathLst>
                <a:path w="2650017">
                  <a:moveTo>
                    <a:pt x="0" y="0"/>
                  </a:moveTo>
                  <a:lnTo>
                    <a:pt x="2650017" y="0"/>
                  </a:lnTo>
                  <a:lnTo>
                    <a:pt x="2650017" y="0"/>
                  </a:lnTo>
                </a:path>
              </a:pathLst>
            </a:custGeom>
            <a:ln w="13550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1" name="pl19"/>
            <p:cNvSpPr/>
            <p:nvPr/>
          </p:nvSpPr>
          <p:spPr>
            <a:xfrm>
              <a:off x="1779892" y="2114635"/>
              <a:ext cx="0" cy="1677013"/>
            </a:xfrm>
            <a:custGeom>
              <a:avLst/>
              <a:gdLst/>
              <a:ahLst/>
              <a:cxnLst/>
              <a:rect l="0" t="0" r="0" b="0"/>
              <a:pathLst>
                <a:path h="1677013">
                  <a:moveTo>
                    <a:pt x="0" y="167701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2" name="pl20"/>
            <p:cNvSpPr/>
            <p:nvPr/>
          </p:nvSpPr>
          <p:spPr>
            <a:xfrm>
              <a:off x="2591980" y="2114635"/>
              <a:ext cx="0" cy="1677013"/>
            </a:xfrm>
            <a:custGeom>
              <a:avLst/>
              <a:gdLst/>
              <a:ahLst/>
              <a:cxnLst/>
              <a:rect l="0" t="0" r="0" b="0"/>
              <a:pathLst>
                <a:path h="1677013">
                  <a:moveTo>
                    <a:pt x="0" y="167701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3" name="pl21"/>
            <p:cNvSpPr/>
            <p:nvPr/>
          </p:nvSpPr>
          <p:spPr>
            <a:xfrm>
              <a:off x="3404069" y="2114635"/>
              <a:ext cx="0" cy="1677013"/>
            </a:xfrm>
            <a:custGeom>
              <a:avLst/>
              <a:gdLst/>
              <a:ahLst/>
              <a:cxnLst/>
              <a:rect l="0" t="0" r="0" b="0"/>
              <a:pathLst>
                <a:path h="1677013">
                  <a:moveTo>
                    <a:pt x="0" y="167701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4" name="rc22"/>
            <p:cNvSpPr/>
            <p:nvPr/>
          </p:nvSpPr>
          <p:spPr>
            <a:xfrm>
              <a:off x="1489776" y="3715421"/>
              <a:ext cx="80303" cy="0"/>
            </a:xfrm>
            <a:prstGeom prst="rect">
              <a:avLst/>
            </a:prstGeom>
            <a:solidFill>
              <a:srgbClr val="F8766D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5" name="rc23"/>
            <p:cNvSpPr/>
            <p:nvPr/>
          </p:nvSpPr>
          <p:spPr>
            <a:xfrm>
              <a:off x="1570080" y="3715421"/>
              <a:ext cx="80303" cy="0"/>
            </a:xfrm>
            <a:prstGeom prst="rect">
              <a:avLst/>
            </a:prstGeom>
            <a:solidFill>
              <a:srgbClr val="F8766D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6" name="rc24"/>
            <p:cNvSpPr/>
            <p:nvPr/>
          </p:nvSpPr>
          <p:spPr>
            <a:xfrm>
              <a:off x="1650383" y="3715421"/>
              <a:ext cx="80303" cy="0"/>
            </a:xfrm>
            <a:prstGeom prst="rect">
              <a:avLst/>
            </a:prstGeom>
            <a:solidFill>
              <a:srgbClr val="F8766D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7" name="rc25"/>
            <p:cNvSpPr/>
            <p:nvPr/>
          </p:nvSpPr>
          <p:spPr>
            <a:xfrm>
              <a:off x="1730687" y="3715421"/>
              <a:ext cx="80303" cy="0"/>
            </a:xfrm>
            <a:prstGeom prst="rect">
              <a:avLst/>
            </a:prstGeom>
            <a:solidFill>
              <a:srgbClr val="F8766D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8" name="rc26"/>
            <p:cNvSpPr/>
            <p:nvPr/>
          </p:nvSpPr>
          <p:spPr>
            <a:xfrm>
              <a:off x="1810990" y="3715421"/>
              <a:ext cx="80303" cy="0"/>
            </a:xfrm>
            <a:prstGeom prst="rect">
              <a:avLst/>
            </a:prstGeom>
            <a:solidFill>
              <a:srgbClr val="F8766D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9" name="rc27"/>
            <p:cNvSpPr/>
            <p:nvPr/>
          </p:nvSpPr>
          <p:spPr>
            <a:xfrm>
              <a:off x="1891294" y="3715421"/>
              <a:ext cx="80303" cy="0"/>
            </a:xfrm>
            <a:prstGeom prst="rect">
              <a:avLst/>
            </a:prstGeom>
            <a:solidFill>
              <a:srgbClr val="F8766D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30" name="rc28"/>
            <p:cNvSpPr/>
            <p:nvPr/>
          </p:nvSpPr>
          <p:spPr>
            <a:xfrm>
              <a:off x="1971598" y="3715421"/>
              <a:ext cx="80303" cy="0"/>
            </a:xfrm>
            <a:prstGeom prst="rect">
              <a:avLst/>
            </a:prstGeom>
            <a:solidFill>
              <a:srgbClr val="F8766D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31" name="rc29"/>
            <p:cNvSpPr/>
            <p:nvPr/>
          </p:nvSpPr>
          <p:spPr>
            <a:xfrm>
              <a:off x="2051901" y="3715421"/>
              <a:ext cx="80303" cy="0"/>
            </a:xfrm>
            <a:prstGeom prst="rect">
              <a:avLst/>
            </a:prstGeom>
            <a:solidFill>
              <a:srgbClr val="F8766D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32" name="rc30"/>
            <p:cNvSpPr/>
            <p:nvPr/>
          </p:nvSpPr>
          <p:spPr>
            <a:xfrm>
              <a:off x="2132205" y="3715421"/>
              <a:ext cx="80303" cy="0"/>
            </a:xfrm>
            <a:prstGeom prst="rect">
              <a:avLst/>
            </a:prstGeom>
            <a:solidFill>
              <a:srgbClr val="F8766D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33" name="rc31"/>
            <p:cNvSpPr/>
            <p:nvPr/>
          </p:nvSpPr>
          <p:spPr>
            <a:xfrm>
              <a:off x="2212508" y="3715421"/>
              <a:ext cx="80303" cy="0"/>
            </a:xfrm>
            <a:prstGeom prst="rect">
              <a:avLst/>
            </a:prstGeom>
            <a:solidFill>
              <a:srgbClr val="F8766D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34" name="rc32"/>
            <p:cNvSpPr/>
            <p:nvPr/>
          </p:nvSpPr>
          <p:spPr>
            <a:xfrm>
              <a:off x="2292812" y="3715421"/>
              <a:ext cx="80303" cy="0"/>
            </a:xfrm>
            <a:prstGeom prst="rect">
              <a:avLst/>
            </a:prstGeom>
            <a:solidFill>
              <a:srgbClr val="F8766D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35" name="rc33"/>
            <p:cNvSpPr/>
            <p:nvPr/>
          </p:nvSpPr>
          <p:spPr>
            <a:xfrm>
              <a:off x="2373115" y="3715421"/>
              <a:ext cx="80303" cy="0"/>
            </a:xfrm>
            <a:prstGeom prst="rect">
              <a:avLst/>
            </a:prstGeom>
            <a:solidFill>
              <a:srgbClr val="F8766D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36" name="rc34"/>
            <p:cNvSpPr/>
            <p:nvPr/>
          </p:nvSpPr>
          <p:spPr>
            <a:xfrm>
              <a:off x="2453419" y="3700474"/>
              <a:ext cx="80303" cy="14946"/>
            </a:xfrm>
            <a:prstGeom prst="rect">
              <a:avLst/>
            </a:prstGeom>
            <a:solidFill>
              <a:srgbClr val="F8766D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37" name="rc35"/>
            <p:cNvSpPr/>
            <p:nvPr/>
          </p:nvSpPr>
          <p:spPr>
            <a:xfrm>
              <a:off x="2533722" y="3670581"/>
              <a:ext cx="80303" cy="44839"/>
            </a:xfrm>
            <a:prstGeom prst="rect">
              <a:avLst/>
            </a:prstGeom>
            <a:solidFill>
              <a:srgbClr val="F8766D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38" name="rc36"/>
            <p:cNvSpPr/>
            <p:nvPr/>
          </p:nvSpPr>
          <p:spPr>
            <a:xfrm>
              <a:off x="2614026" y="3670581"/>
              <a:ext cx="80303" cy="44839"/>
            </a:xfrm>
            <a:prstGeom prst="rect">
              <a:avLst/>
            </a:prstGeom>
            <a:solidFill>
              <a:srgbClr val="F8766D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39" name="rc37"/>
            <p:cNvSpPr/>
            <p:nvPr/>
          </p:nvSpPr>
          <p:spPr>
            <a:xfrm>
              <a:off x="2694330" y="3517378"/>
              <a:ext cx="80303" cy="198043"/>
            </a:xfrm>
            <a:prstGeom prst="rect">
              <a:avLst/>
            </a:prstGeom>
            <a:solidFill>
              <a:srgbClr val="F8766D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40" name="rc38"/>
            <p:cNvSpPr/>
            <p:nvPr/>
          </p:nvSpPr>
          <p:spPr>
            <a:xfrm>
              <a:off x="2774633" y="3083925"/>
              <a:ext cx="80303" cy="631495"/>
            </a:xfrm>
            <a:prstGeom prst="rect">
              <a:avLst/>
            </a:prstGeom>
            <a:solidFill>
              <a:srgbClr val="F8766D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41" name="rc39"/>
            <p:cNvSpPr/>
            <p:nvPr/>
          </p:nvSpPr>
          <p:spPr>
            <a:xfrm>
              <a:off x="2854937" y="2725205"/>
              <a:ext cx="80303" cy="990215"/>
            </a:xfrm>
            <a:prstGeom prst="rect">
              <a:avLst/>
            </a:prstGeom>
            <a:solidFill>
              <a:srgbClr val="F8766D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42" name="rc40"/>
            <p:cNvSpPr/>
            <p:nvPr/>
          </p:nvSpPr>
          <p:spPr>
            <a:xfrm>
              <a:off x="2935240" y="2560792"/>
              <a:ext cx="80303" cy="1154628"/>
            </a:xfrm>
            <a:prstGeom prst="rect">
              <a:avLst/>
            </a:prstGeom>
            <a:solidFill>
              <a:srgbClr val="F8766D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43" name="rc41"/>
            <p:cNvSpPr/>
            <p:nvPr/>
          </p:nvSpPr>
          <p:spPr>
            <a:xfrm>
              <a:off x="3015544" y="2306699"/>
              <a:ext cx="80303" cy="1408721"/>
            </a:xfrm>
            <a:prstGeom prst="rect">
              <a:avLst/>
            </a:prstGeom>
            <a:solidFill>
              <a:srgbClr val="F8766D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44" name="rc42"/>
            <p:cNvSpPr/>
            <p:nvPr/>
          </p:nvSpPr>
          <p:spPr>
            <a:xfrm>
              <a:off x="3095847" y="2190863"/>
              <a:ext cx="80303" cy="1524558"/>
            </a:xfrm>
            <a:prstGeom prst="rect">
              <a:avLst/>
            </a:prstGeom>
            <a:solidFill>
              <a:srgbClr val="F8766D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45" name="rc43"/>
            <p:cNvSpPr/>
            <p:nvPr/>
          </p:nvSpPr>
          <p:spPr>
            <a:xfrm>
              <a:off x="3176151" y="2542109"/>
              <a:ext cx="80303" cy="1173311"/>
            </a:xfrm>
            <a:prstGeom prst="rect">
              <a:avLst/>
            </a:prstGeom>
            <a:solidFill>
              <a:srgbClr val="F8766D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46" name="rc44"/>
            <p:cNvSpPr/>
            <p:nvPr/>
          </p:nvSpPr>
          <p:spPr>
            <a:xfrm>
              <a:off x="3256454" y="3076452"/>
              <a:ext cx="80303" cy="638969"/>
            </a:xfrm>
            <a:prstGeom prst="rect">
              <a:avLst/>
            </a:prstGeom>
            <a:solidFill>
              <a:srgbClr val="F8766D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47" name="rc45"/>
            <p:cNvSpPr/>
            <p:nvPr/>
          </p:nvSpPr>
          <p:spPr>
            <a:xfrm>
              <a:off x="3336758" y="3502431"/>
              <a:ext cx="80303" cy="212989"/>
            </a:xfrm>
            <a:prstGeom prst="rect">
              <a:avLst/>
            </a:prstGeom>
            <a:solidFill>
              <a:srgbClr val="F8766D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48" name="rc46"/>
            <p:cNvSpPr/>
            <p:nvPr/>
          </p:nvSpPr>
          <p:spPr>
            <a:xfrm>
              <a:off x="3417061" y="3715421"/>
              <a:ext cx="80303" cy="0"/>
            </a:xfrm>
            <a:prstGeom prst="rect">
              <a:avLst/>
            </a:prstGeom>
            <a:solidFill>
              <a:srgbClr val="F8766D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49" name="rc47"/>
            <p:cNvSpPr/>
            <p:nvPr/>
          </p:nvSpPr>
          <p:spPr>
            <a:xfrm>
              <a:off x="3497365" y="3715421"/>
              <a:ext cx="80303" cy="0"/>
            </a:xfrm>
            <a:prstGeom prst="rect">
              <a:avLst/>
            </a:prstGeom>
            <a:solidFill>
              <a:srgbClr val="F8766D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50" name="rc48"/>
            <p:cNvSpPr/>
            <p:nvPr/>
          </p:nvSpPr>
          <p:spPr>
            <a:xfrm>
              <a:off x="3577669" y="3715421"/>
              <a:ext cx="80303" cy="0"/>
            </a:xfrm>
            <a:prstGeom prst="rect">
              <a:avLst/>
            </a:prstGeom>
            <a:solidFill>
              <a:srgbClr val="F8766D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51" name="rc49"/>
            <p:cNvSpPr/>
            <p:nvPr/>
          </p:nvSpPr>
          <p:spPr>
            <a:xfrm>
              <a:off x="3657972" y="3715421"/>
              <a:ext cx="80303" cy="0"/>
            </a:xfrm>
            <a:prstGeom prst="rect">
              <a:avLst/>
            </a:prstGeom>
            <a:solidFill>
              <a:srgbClr val="F8766D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52" name="rc50"/>
            <p:cNvSpPr/>
            <p:nvPr/>
          </p:nvSpPr>
          <p:spPr>
            <a:xfrm>
              <a:off x="3738276" y="3715421"/>
              <a:ext cx="80303" cy="0"/>
            </a:xfrm>
            <a:prstGeom prst="rect">
              <a:avLst/>
            </a:prstGeom>
            <a:solidFill>
              <a:srgbClr val="F8766D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53" name="rc51"/>
            <p:cNvSpPr/>
            <p:nvPr/>
          </p:nvSpPr>
          <p:spPr>
            <a:xfrm>
              <a:off x="3818579" y="3715421"/>
              <a:ext cx="80303" cy="0"/>
            </a:xfrm>
            <a:prstGeom prst="rect">
              <a:avLst/>
            </a:prstGeom>
            <a:solidFill>
              <a:srgbClr val="F8766D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54" name="pl52"/>
            <p:cNvSpPr/>
            <p:nvPr/>
          </p:nvSpPr>
          <p:spPr>
            <a:xfrm>
              <a:off x="3133373" y="2114635"/>
              <a:ext cx="0" cy="1677013"/>
            </a:xfrm>
            <a:custGeom>
              <a:avLst/>
              <a:gdLst/>
              <a:ahLst/>
              <a:cxnLst/>
              <a:rect l="0" t="0" r="0" b="0"/>
              <a:pathLst>
                <a:path h="1677013">
                  <a:moveTo>
                    <a:pt x="0" y="167701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000000">
                  <a:alpha val="100000"/>
                </a:srgbClr>
              </a:solidFill>
              <a:prstDash val="dash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55" name="rc53"/>
            <p:cNvSpPr/>
            <p:nvPr/>
          </p:nvSpPr>
          <p:spPr>
            <a:xfrm>
              <a:off x="1369321" y="2114635"/>
              <a:ext cx="2650017" cy="1677013"/>
            </a:xfrm>
            <a:prstGeom prst="rect">
              <a:avLst/>
            </a:prstGeom>
            <a:ln w="13550" cap="rnd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56" name="rc54"/>
            <p:cNvSpPr/>
            <p:nvPr/>
          </p:nvSpPr>
          <p:spPr>
            <a:xfrm>
              <a:off x="1369321" y="4080659"/>
              <a:ext cx="2650017" cy="1677013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57" name="pl55"/>
            <p:cNvSpPr/>
            <p:nvPr/>
          </p:nvSpPr>
          <p:spPr>
            <a:xfrm>
              <a:off x="1369321" y="5425647"/>
              <a:ext cx="2650017" cy="0"/>
            </a:xfrm>
            <a:custGeom>
              <a:avLst/>
              <a:gdLst/>
              <a:ahLst/>
              <a:cxnLst/>
              <a:rect l="0" t="0" r="0" b="0"/>
              <a:pathLst>
                <a:path w="2650017">
                  <a:moveTo>
                    <a:pt x="0" y="0"/>
                  </a:moveTo>
                  <a:lnTo>
                    <a:pt x="2650017" y="0"/>
                  </a:lnTo>
                  <a:lnTo>
                    <a:pt x="2650017" y="0"/>
                  </a:lnTo>
                </a:path>
              </a:pathLst>
            </a:custGeom>
            <a:ln w="6775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58" name="pl56"/>
            <p:cNvSpPr/>
            <p:nvPr/>
          </p:nvSpPr>
          <p:spPr>
            <a:xfrm>
              <a:off x="1369321" y="4914050"/>
              <a:ext cx="2650017" cy="0"/>
            </a:xfrm>
            <a:custGeom>
              <a:avLst/>
              <a:gdLst/>
              <a:ahLst/>
              <a:cxnLst/>
              <a:rect l="0" t="0" r="0" b="0"/>
              <a:pathLst>
                <a:path w="2650017">
                  <a:moveTo>
                    <a:pt x="0" y="0"/>
                  </a:moveTo>
                  <a:lnTo>
                    <a:pt x="2650017" y="0"/>
                  </a:lnTo>
                  <a:lnTo>
                    <a:pt x="2650017" y="0"/>
                  </a:lnTo>
                </a:path>
              </a:pathLst>
            </a:custGeom>
            <a:ln w="6775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59" name="pl57"/>
            <p:cNvSpPr/>
            <p:nvPr/>
          </p:nvSpPr>
          <p:spPr>
            <a:xfrm>
              <a:off x="1369321" y="4402453"/>
              <a:ext cx="2650017" cy="0"/>
            </a:xfrm>
            <a:custGeom>
              <a:avLst/>
              <a:gdLst/>
              <a:ahLst/>
              <a:cxnLst/>
              <a:rect l="0" t="0" r="0" b="0"/>
              <a:pathLst>
                <a:path w="2650017">
                  <a:moveTo>
                    <a:pt x="0" y="0"/>
                  </a:moveTo>
                  <a:lnTo>
                    <a:pt x="2650017" y="0"/>
                  </a:lnTo>
                  <a:lnTo>
                    <a:pt x="2650017" y="0"/>
                  </a:lnTo>
                </a:path>
              </a:pathLst>
            </a:custGeom>
            <a:ln w="6775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60" name="pl58"/>
            <p:cNvSpPr/>
            <p:nvPr/>
          </p:nvSpPr>
          <p:spPr>
            <a:xfrm>
              <a:off x="1373847" y="4080659"/>
              <a:ext cx="0" cy="1677013"/>
            </a:xfrm>
            <a:custGeom>
              <a:avLst/>
              <a:gdLst/>
              <a:ahLst/>
              <a:cxnLst/>
              <a:rect l="0" t="0" r="0" b="0"/>
              <a:pathLst>
                <a:path h="1677013">
                  <a:moveTo>
                    <a:pt x="0" y="167701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61" name="pl59"/>
            <p:cNvSpPr/>
            <p:nvPr/>
          </p:nvSpPr>
          <p:spPr>
            <a:xfrm>
              <a:off x="2185936" y="4080659"/>
              <a:ext cx="0" cy="1677013"/>
            </a:xfrm>
            <a:custGeom>
              <a:avLst/>
              <a:gdLst/>
              <a:ahLst/>
              <a:cxnLst/>
              <a:rect l="0" t="0" r="0" b="0"/>
              <a:pathLst>
                <a:path h="1677013">
                  <a:moveTo>
                    <a:pt x="0" y="167701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62" name="pl60"/>
            <p:cNvSpPr/>
            <p:nvPr/>
          </p:nvSpPr>
          <p:spPr>
            <a:xfrm>
              <a:off x="2998025" y="4080659"/>
              <a:ext cx="0" cy="1677013"/>
            </a:xfrm>
            <a:custGeom>
              <a:avLst/>
              <a:gdLst/>
              <a:ahLst/>
              <a:cxnLst/>
              <a:rect l="0" t="0" r="0" b="0"/>
              <a:pathLst>
                <a:path h="1677013">
                  <a:moveTo>
                    <a:pt x="0" y="167701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63" name="pl61"/>
            <p:cNvSpPr/>
            <p:nvPr/>
          </p:nvSpPr>
          <p:spPr>
            <a:xfrm>
              <a:off x="3810113" y="4080659"/>
              <a:ext cx="0" cy="1677013"/>
            </a:xfrm>
            <a:custGeom>
              <a:avLst/>
              <a:gdLst/>
              <a:ahLst/>
              <a:cxnLst/>
              <a:rect l="0" t="0" r="0" b="0"/>
              <a:pathLst>
                <a:path h="1677013">
                  <a:moveTo>
                    <a:pt x="0" y="167701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64" name="pl62"/>
            <p:cNvSpPr/>
            <p:nvPr/>
          </p:nvSpPr>
          <p:spPr>
            <a:xfrm>
              <a:off x="1369321" y="5681445"/>
              <a:ext cx="2650017" cy="0"/>
            </a:xfrm>
            <a:custGeom>
              <a:avLst/>
              <a:gdLst/>
              <a:ahLst/>
              <a:cxnLst/>
              <a:rect l="0" t="0" r="0" b="0"/>
              <a:pathLst>
                <a:path w="2650017">
                  <a:moveTo>
                    <a:pt x="0" y="0"/>
                  </a:moveTo>
                  <a:lnTo>
                    <a:pt x="2650017" y="0"/>
                  </a:lnTo>
                  <a:lnTo>
                    <a:pt x="2650017" y="0"/>
                  </a:lnTo>
                </a:path>
              </a:pathLst>
            </a:custGeom>
            <a:ln w="13550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65" name="pl63"/>
            <p:cNvSpPr/>
            <p:nvPr/>
          </p:nvSpPr>
          <p:spPr>
            <a:xfrm>
              <a:off x="1369321" y="5169848"/>
              <a:ext cx="2650017" cy="0"/>
            </a:xfrm>
            <a:custGeom>
              <a:avLst/>
              <a:gdLst/>
              <a:ahLst/>
              <a:cxnLst/>
              <a:rect l="0" t="0" r="0" b="0"/>
              <a:pathLst>
                <a:path w="2650017">
                  <a:moveTo>
                    <a:pt x="0" y="0"/>
                  </a:moveTo>
                  <a:lnTo>
                    <a:pt x="2650017" y="0"/>
                  </a:lnTo>
                  <a:lnTo>
                    <a:pt x="2650017" y="0"/>
                  </a:lnTo>
                </a:path>
              </a:pathLst>
            </a:custGeom>
            <a:ln w="13550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66" name="pl64"/>
            <p:cNvSpPr/>
            <p:nvPr/>
          </p:nvSpPr>
          <p:spPr>
            <a:xfrm>
              <a:off x="1369321" y="4658252"/>
              <a:ext cx="2650017" cy="0"/>
            </a:xfrm>
            <a:custGeom>
              <a:avLst/>
              <a:gdLst/>
              <a:ahLst/>
              <a:cxnLst/>
              <a:rect l="0" t="0" r="0" b="0"/>
              <a:pathLst>
                <a:path w="2650017">
                  <a:moveTo>
                    <a:pt x="0" y="0"/>
                  </a:moveTo>
                  <a:lnTo>
                    <a:pt x="2650017" y="0"/>
                  </a:lnTo>
                  <a:lnTo>
                    <a:pt x="2650017" y="0"/>
                  </a:lnTo>
                </a:path>
              </a:pathLst>
            </a:custGeom>
            <a:ln w="13550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67" name="pl65"/>
            <p:cNvSpPr/>
            <p:nvPr/>
          </p:nvSpPr>
          <p:spPr>
            <a:xfrm>
              <a:off x="1369321" y="4146655"/>
              <a:ext cx="2650017" cy="0"/>
            </a:xfrm>
            <a:custGeom>
              <a:avLst/>
              <a:gdLst/>
              <a:ahLst/>
              <a:cxnLst/>
              <a:rect l="0" t="0" r="0" b="0"/>
              <a:pathLst>
                <a:path w="2650017">
                  <a:moveTo>
                    <a:pt x="0" y="0"/>
                  </a:moveTo>
                  <a:lnTo>
                    <a:pt x="2650017" y="0"/>
                  </a:lnTo>
                  <a:lnTo>
                    <a:pt x="2650017" y="0"/>
                  </a:lnTo>
                </a:path>
              </a:pathLst>
            </a:custGeom>
            <a:ln w="13550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68" name="pl66"/>
            <p:cNvSpPr/>
            <p:nvPr/>
          </p:nvSpPr>
          <p:spPr>
            <a:xfrm>
              <a:off x="1779892" y="4080659"/>
              <a:ext cx="0" cy="1677013"/>
            </a:xfrm>
            <a:custGeom>
              <a:avLst/>
              <a:gdLst/>
              <a:ahLst/>
              <a:cxnLst/>
              <a:rect l="0" t="0" r="0" b="0"/>
              <a:pathLst>
                <a:path h="1677013">
                  <a:moveTo>
                    <a:pt x="0" y="167701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69" name="pl67"/>
            <p:cNvSpPr/>
            <p:nvPr/>
          </p:nvSpPr>
          <p:spPr>
            <a:xfrm>
              <a:off x="2591980" y="4080659"/>
              <a:ext cx="0" cy="1677013"/>
            </a:xfrm>
            <a:custGeom>
              <a:avLst/>
              <a:gdLst/>
              <a:ahLst/>
              <a:cxnLst/>
              <a:rect l="0" t="0" r="0" b="0"/>
              <a:pathLst>
                <a:path h="1677013">
                  <a:moveTo>
                    <a:pt x="0" y="167701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70" name="pl68"/>
            <p:cNvSpPr/>
            <p:nvPr/>
          </p:nvSpPr>
          <p:spPr>
            <a:xfrm>
              <a:off x="3404069" y="4080659"/>
              <a:ext cx="0" cy="1677013"/>
            </a:xfrm>
            <a:custGeom>
              <a:avLst/>
              <a:gdLst/>
              <a:ahLst/>
              <a:cxnLst/>
              <a:rect l="0" t="0" r="0" b="0"/>
              <a:pathLst>
                <a:path h="1677013">
                  <a:moveTo>
                    <a:pt x="0" y="167701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71" name="rc69"/>
            <p:cNvSpPr/>
            <p:nvPr/>
          </p:nvSpPr>
          <p:spPr>
            <a:xfrm>
              <a:off x="1489776" y="5676329"/>
              <a:ext cx="80303" cy="5115"/>
            </a:xfrm>
            <a:prstGeom prst="rect">
              <a:avLst/>
            </a:prstGeom>
            <a:solidFill>
              <a:srgbClr val="00BFC4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72" name="rc70"/>
            <p:cNvSpPr/>
            <p:nvPr/>
          </p:nvSpPr>
          <p:spPr>
            <a:xfrm>
              <a:off x="1570080" y="5676329"/>
              <a:ext cx="80303" cy="5115"/>
            </a:xfrm>
            <a:prstGeom prst="rect">
              <a:avLst/>
            </a:prstGeom>
            <a:solidFill>
              <a:srgbClr val="00BFC4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73" name="rc71"/>
            <p:cNvSpPr/>
            <p:nvPr/>
          </p:nvSpPr>
          <p:spPr>
            <a:xfrm>
              <a:off x="1650383" y="5655865"/>
              <a:ext cx="80303" cy="25579"/>
            </a:xfrm>
            <a:prstGeom prst="rect">
              <a:avLst/>
            </a:prstGeom>
            <a:solidFill>
              <a:srgbClr val="00BFC4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74" name="rc72"/>
            <p:cNvSpPr/>
            <p:nvPr/>
          </p:nvSpPr>
          <p:spPr>
            <a:xfrm>
              <a:off x="1730687" y="5655865"/>
              <a:ext cx="80303" cy="25579"/>
            </a:xfrm>
            <a:prstGeom prst="rect">
              <a:avLst/>
            </a:prstGeom>
            <a:solidFill>
              <a:srgbClr val="00BFC4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75" name="rc73"/>
            <p:cNvSpPr/>
            <p:nvPr/>
          </p:nvSpPr>
          <p:spPr>
            <a:xfrm>
              <a:off x="1810990" y="5650749"/>
              <a:ext cx="80303" cy="30695"/>
            </a:xfrm>
            <a:prstGeom prst="rect">
              <a:avLst/>
            </a:prstGeom>
            <a:solidFill>
              <a:srgbClr val="00BFC4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76" name="rc74"/>
            <p:cNvSpPr/>
            <p:nvPr/>
          </p:nvSpPr>
          <p:spPr>
            <a:xfrm>
              <a:off x="1891294" y="5625169"/>
              <a:ext cx="80303" cy="56275"/>
            </a:xfrm>
            <a:prstGeom prst="rect">
              <a:avLst/>
            </a:prstGeom>
            <a:solidFill>
              <a:srgbClr val="00BFC4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77" name="rc75"/>
            <p:cNvSpPr/>
            <p:nvPr/>
          </p:nvSpPr>
          <p:spPr>
            <a:xfrm>
              <a:off x="1971598" y="5620053"/>
              <a:ext cx="80303" cy="61391"/>
            </a:xfrm>
            <a:prstGeom prst="rect">
              <a:avLst/>
            </a:prstGeom>
            <a:solidFill>
              <a:srgbClr val="00BFC4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78" name="rc76"/>
            <p:cNvSpPr/>
            <p:nvPr/>
          </p:nvSpPr>
          <p:spPr>
            <a:xfrm>
              <a:off x="2051901" y="5594474"/>
              <a:ext cx="80303" cy="86971"/>
            </a:xfrm>
            <a:prstGeom prst="rect">
              <a:avLst/>
            </a:prstGeom>
            <a:solidFill>
              <a:srgbClr val="00BFC4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79" name="rc77"/>
            <p:cNvSpPr/>
            <p:nvPr/>
          </p:nvSpPr>
          <p:spPr>
            <a:xfrm>
              <a:off x="2132205" y="5589358"/>
              <a:ext cx="80303" cy="92087"/>
            </a:xfrm>
            <a:prstGeom prst="rect">
              <a:avLst/>
            </a:prstGeom>
            <a:solidFill>
              <a:srgbClr val="00BFC4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80" name="rc78"/>
            <p:cNvSpPr/>
            <p:nvPr/>
          </p:nvSpPr>
          <p:spPr>
            <a:xfrm>
              <a:off x="2212508" y="5527966"/>
              <a:ext cx="80303" cy="153479"/>
            </a:xfrm>
            <a:prstGeom prst="rect">
              <a:avLst/>
            </a:prstGeom>
            <a:solidFill>
              <a:srgbClr val="00BFC4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81" name="rc79"/>
            <p:cNvSpPr/>
            <p:nvPr/>
          </p:nvSpPr>
          <p:spPr>
            <a:xfrm>
              <a:off x="2292812" y="5277284"/>
              <a:ext cx="80303" cy="404161"/>
            </a:xfrm>
            <a:prstGeom prst="rect">
              <a:avLst/>
            </a:prstGeom>
            <a:solidFill>
              <a:srgbClr val="00BFC4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82" name="rc80"/>
            <p:cNvSpPr/>
            <p:nvPr/>
          </p:nvSpPr>
          <p:spPr>
            <a:xfrm>
              <a:off x="2373115" y="4765687"/>
              <a:ext cx="80303" cy="915758"/>
            </a:xfrm>
            <a:prstGeom prst="rect">
              <a:avLst/>
            </a:prstGeom>
            <a:solidFill>
              <a:srgbClr val="00BFC4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83" name="rc81"/>
            <p:cNvSpPr/>
            <p:nvPr/>
          </p:nvSpPr>
          <p:spPr>
            <a:xfrm>
              <a:off x="2453419" y="4433149"/>
              <a:ext cx="80303" cy="1248295"/>
            </a:xfrm>
            <a:prstGeom prst="rect">
              <a:avLst/>
            </a:prstGeom>
            <a:solidFill>
              <a:srgbClr val="00BFC4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84" name="rc82"/>
            <p:cNvSpPr/>
            <p:nvPr/>
          </p:nvSpPr>
          <p:spPr>
            <a:xfrm>
              <a:off x="2533722" y="4371758"/>
              <a:ext cx="80303" cy="1309687"/>
            </a:xfrm>
            <a:prstGeom prst="rect">
              <a:avLst/>
            </a:prstGeom>
            <a:solidFill>
              <a:srgbClr val="00BFC4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85" name="rc83"/>
            <p:cNvSpPr/>
            <p:nvPr/>
          </p:nvSpPr>
          <p:spPr>
            <a:xfrm>
              <a:off x="2614026" y="4213163"/>
              <a:ext cx="80303" cy="1468282"/>
            </a:xfrm>
            <a:prstGeom prst="rect">
              <a:avLst/>
            </a:prstGeom>
            <a:solidFill>
              <a:srgbClr val="00BFC4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86" name="rc84"/>
            <p:cNvSpPr/>
            <p:nvPr/>
          </p:nvSpPr>
          <p:spPr>
            <a:xfrm>
              <a:off x="2694330" y="4284786"/>
              <a:ext cx="80303" cy="1396658"/>
            </a:xfrm>
            <a:prstGeom prst="rect">
              <a:avLst/>
            </a:prstGeom>
            <a:solidFill>
              <a:srgbClr val="00BFC4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87" name="rc85"/>
            <p:cNvSpPr/>
            <p:nvPr/>
          </p:nvSpPr>
          <p:spPr>
            <a:xfrm>
              <a:off x="2774633" y="4156887"/>
              <a:ext cx="80303" cy="1524558"/>
            </a:xfrm>
            <a:prstGeom prst="rect">
              <a:avLst/>
            </a:prstGeom>
            <a:solidFill>
              <a:srgbClr val="00BFC4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88" name="rc86"/>
            <p:cNvSpPr/>
            <p:nvPr/>
          </p:nvSpPr>
          <p:spPr>
            <a:xfrm>
              <a:off x="2854937" y="4315482"/>
              <a:ext cx="80303" cy="1365963"/>
            </a:xfrm>
            <a:prstGeom prst="rect">
              <a:avLst/>
            </a:prstGeom>
            <a:solidFill>
              <a:srgbClr val="00BFC4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89" name="rc87"/>
            <p:cNvSpPr/>
            <p:nvPr/>
          </p:nvSpPr>
          <p:spPr>
            <a:xfrm>
              <a:off x="2935240" y="4816847"/>
              <a:ext cx="80303" cy="864598"/>
            </a:xfrm>
            <a:prstGeom prst="rect">
              <a:avLst/>
            </a:prstGeom>
            <a:solidFill>
              <a:srgbClr val="00BFC4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90" name="rc88"/>
            <p:cNvSpPr/>
            <p:nvPr/>
          </p:nvSpPr>
          <p:spPr>
            <a:xfrm>
              <a:off x="3015544" y="5098225"/>
              <a:ext cx="80303" cy="583220"/>
            </a:xfrm>
            <a:prstGeom prst="rect">
              <a:avLst/>
            </a:prstGeom>
            <a:solidFill>
              <a:srgbClr val="00BFC4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91" name="rc89"/>
            <p:cNvSpPr/>
            <p:nvPr/>
          </p:nvSpPr>
          <p:spPr>
            <a:xfrm>
              <a:off x="3095847" y="5272168"/>
              <a:ext cx="80303" cy="409277"/>
            </a:xfrm>
            <a:prstGeom prst="rect">
              <a:avLst/>
            </a:prstGeom>
            <a:solidFill>
              <a:srgbClr val="00BFC4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92" name="rc90"/>
            <p:cNvSpPr/>
            <p:nvPr/>
          </p:nvSpPr>
          <p:spPr>
            <a:xfrm>
              <a:off x="3176151" y="5446111"/>
              <a:ext cx="80303" cy="235334"/>
            </a:xfrm>
            <a:prstGeom prst="rect">
              <a:avLst/>
            </a:prstGeom>
            <a:solidFill>
              <a:srgbClr val="00BFC4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93" name="rc91"/>
            <p:cNvSpPr/>
            <p:nvPr/>
          </p:nvSpPr>
          <p:spPr>
            <a:xfrm>
              <a:off x="3256454" y="5507502"/>
              <a:ext cx="80303" cy="173942"/>
            </a:xfrm>
            <a:prstGeom prst="rect">
              <a:avLst/>
            </a:prstGeom>
            <a:solidFill>
              <a:srgbClr val="00BFC4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94" name="rc92"/>
            <p:cNvSpPr/>
            <p:nvPr/>
          </p:nvSpPr>
          <p:spPr>
            <a:xfrm>
              <a:off x="3336758" y="5543314"/>
              <a:ext cx="80303" cy="138131"/>
            </a:xfrm>
            <a:prstGeom prst="rect">
              <a:avLst/>
            </a:prstGeom>
            <a:solidFill>
              <a:srgbClr val="00BFC4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95" name="rc93"/>
            <p:cNvSpPr/>
            <p:nvPr/>
          </p:nvSpPr>
          <p:spPr>
            <a:xfrm>
              <a:off x="3417061" y="5630285"/>
              <a:ext cx="80303" cy="51159"/>
            </a:xfrm>
            <a:prstGeom prst="rect">
              <a:avLst/>
            </a:prstGeom>
            <a:solidFill>
              <a:srgbClr val="00BFC4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96" name="rc94"/>
            <p:cNvSpPr/>
            <p:nvPr/>
          </p:nvSpPr>
          <p:spPr>
            <a:xfrm>
              <a:off x="3497365" y="5660981"/>
              <a:ext cx="80303" cy="20463"/>
            </a:xfrm>
            <a:prstGeom prst="rect">
              <a:avLst/>
            </a:prstGeom>
            <a:solidFill>
              <a:srgbClr val="00BFC4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97" name="rc95"/>
            <p:cNvSpPr/>
            <p:nvPr/>
          </p:nvSpPr>
          <p:spPr>
            <a:xfrm>
              <a:off x="3577669" y="5676329"/>
              <a:ext cx="80303" cy="5115"/>
            </a:xfrm>
            <a:prstGeom prst="rect">
              <a:avLst/>
            </a:prstGeom>
            <a:solidFill>
              <a:srgbClr val="00BFC4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98" name="rc96"/>
            <p:cNvSpPr/>
            <p:nvPr/>
          </p:nvSpPr>
          <p:spPr>
            <a:xfrm>
              <a:off x="3657972" y="5681445"/>
              <a:ext cx="80303" cy="0"/>
            </a:xfrm>
            <a:prstGeom prst="rect">
              <a:avLst/>
            </a:prstGeom>
            <a:solidFill>
              <a:srgbClr val="00BFC4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99" name="rc97"/>
            <p:cNvSpPr/>
            <p:nvPr/>
          </p:nvSpPr>
          <p:spPr>
            <a:xfrm>
              <a:off x="3738276" y="5681445"/>
              <a:ext cx="80303" cy="0"/>
            </a:xfrm>
            <a:prstGeom prst="rect">
              <a:avLst/>
            </a:prstGeom>
            <a:solidFill>
              <a:srgbClr val="00BFC4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00" name="rc98"/>
            <p:cNvSpPr/>
            <p:nvPr/>
          </p:nvSpPr>
          <p:spPr>
            <a:xfrm>
              <a:off x="3818579" y="5681445"/>
              <a:ext cx="80303" cy="0"/>
            </a:xfrm>
            <a:prstGeom prst="rect">
              <a:avLst/>
            </a:prstGeom>
            <a:solidFill>
              <a:srgbClr val="00BFC4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01" name="pl99"/>
            <p:cNvSpPr/>
            <p:nvPr/>
          </p:nvSpPr>
          <p:spPr>
            <a:xfrm>
              <a:off x="3133373" y="4080659"/>
              <a:ext cx="0" cy="1677013"/>
            </a:xfrm>
            <a:custGeom>
              <a:avLst/>
              <a:gdLst/>
              <a:ahLst/>
              <a:cxnLst/>
              <a:rect l="0" t="0" r="0" b="0"/>
              <a:pathLst>
                <a:path h="1677013">
                  <a:moveTo>
                    <a:pt x="0" y="167701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000000">
                  <a:alpha val="100000"/>
                </a:srgbClr>
              </a:solidFill>
              <a:prstDash val="dash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02" name="rc100"/>
            <p:cNvSpPr/>
            <p:nvPr/>
          </p:nvSpPr>
          <p:spPr>
            <a:xfrm>
              <a:off x="1369321" y="4080659"/>
              <a:ext cx="2650017" cy="1677013"/>
            </a:xfrm>
            <a:prstGeom prst="rect">
              <a:avLst/>
            </a:prstGeom>
            <a:ln w="13550" cap="rnd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03" name="rc101"/>
            <p:cNvSpPr/>
            <p:nvPr/>
          </p:nvSpPr>
          <p:spPr>
            <a:xfrm>
              <a:off x="4460524" y="2114635"/>
              <a:ext cx="2650017" cy="1677013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04" name="pl102"/>
            <p:cNvSpPr/>
            <p:nvPr/>
          </p:nvSpPr>
          <p:spPr>
            <a:xfrm>
              <a:off x="4460524" y="3439032"/>
              <a:ext cx="2650017" cy="0"/>
            </a:xfrm>
            <a:custGeom>
              <a:avLst/>
              <a:gdLst/>
              <a:ahLst/>
              <a:cxnLst/>
              <a:rect l="0" t="0" r="0" b="0"/>
              <a:pathLst>
                <a:path w="2650017">
                  <a:moveTo>
                    <a:pt x="0" y="0"/>
                  </a:moveTo>
                  <a:lnTo>
                    <a:pt x="2650017" y="0"/>
                  </a:lnTo>
                  <a:lnTo>
                    <a:pt x="2650017" y="0"/>
                  </a:lnTo>
                </a:path>
              </a:pathLst>
            </a:custGeom>
            <a:ln w="6775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05" name="pl103"/>
            <p:cNvSpPr/>
            <p:nvPr/>
          </p:nvSpPr>
          <p:spPr>
            <a:xfrm>
              <a:off x="4460524" y="2886256"/>
              <a:ext cx="2650017" cy="0"/>
            </a:xfrm>
            <a:custGeom>
              <a:avLst/>
              <a:gdLst/>
              <a:ahLst/>
              <a:cxnLst/>
              <a:rect l="0" t="0" r="0" b="0"/>
              <a:pathLst>
                <a:path w="2650017">
                  <a:moveTo>
                    <a:pt x="0" y="0"/>
                  </a:moveTo>
                  <a:lnTo>
                    <a:pt x="2650017" y="0"/>
                  </a:lnTo>
                  <a:lnTo>
                    <a:pt x="2650017" y="0"/>
                  </a:lnTo>
                </a:path>
              </a:pathLst>
            </a:custGeom>
            <a:ln w="6775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06" name="pl104"/>
            <p:cNvSpPr/>
            <p:nvPr/>
          </p:nvSpPr>
          <p:spPr>
            <a:xfrm>
              <a:off x="4460524" y="2333479"/>
              <a:ext cx="2650017" cy="0"/>
            </a:xfrm>
            <a:custGeom>
              <a:avLst/>
              <a:gdLst/>
              <a:ahLst/>
              <a:cxnLst/>
              <a:rect l="0" t="0" r="0" b="0"/>
              <a:pathLst>
                <a:path w="2650017">
                  <a:moveTo>
                    <a:pt x="0" y="0"/>
                  </a:moveTo>
                  <a:lnTo>
                    <a:pt x="2650017" y="0"/>
                  </a:lnTo>
                  <a:lnTo>
                    <a:pt x="2650017" y="0"/>
                  </a:lnTo>
                </a:path>
              </a:pathLst>
            </a:custGeom>
            <a:ln w="6775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07" name="pl105"/>
            <p:cNvSpPr/>
            <p:nvPr/>
          </p:nvSpPr>
          <p:spPr>
            <a:xfrm>
              <a:off x="4465051" y="2114635"/>
              <a:ext cx="0" cy="1677013"/>
            </a:xfrm>
            <a:custGeom>
              <a:avLst/>
              <a:gdLst/>
              <a:ahLst/>
              <a:cxnLst/>
              <a:rect l="0" t="0" r="0" b="0"/>
              <a:pathLst>
                <a:path h="1677013">
                  <a:moveTo>
                    <a:pt x="0" y="167701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08" name="pl106"/>
            <p:cNvSpPr/>
            <p:nvPr/>
          </p:nvSpPr>
          <p:spPr>
            <a:xfrm>
              <a:off x="5277140" y="2114635"/>
              <a:ext cx="0" cy="1677013"/>
            </a:xfrm>
            <a:custGeom>
              <a:avLst/>
              <a:gdLst/>
              <a:ahLst/>
              <a:cxnLst/>
              <a:rect l="0" t="0" r="0" b="0"/>
              <a:pathLst>
                <a:path h="1677013">
                  <a:moveTo>
                    <a:pt x="0" y="167701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09" name="pl107"/>
            <p:cNvSpPr/>
            <p:nvPr/>
          </p:nvSpPr>
          <p:spPr>
            <a:xfrm>
              <a:off x="6089228" y="2114635"/>
              <a:ext cx="0" cy="1677013"/>
            </a:xfrm>
            <a:custGeom>
              <a:avLst/>
              <a:gdLst/>
              <a:ahLst/>
              <a:cxnLst/>
              <a:rect l="0" t="0" r="0" b="0"/>
              <a:pathLst>
                <a:path h="1677013">
                  <a:moveTo>
                    <a:pt x="0" y="167701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10" name="pl108"/>
            <p:cNvSpPr/>
            <p:nvPr/>
          </p:nvSpPr>
          <p:spPr>
            <a:xfrm>
              <a:off x="6901317" y="2114635"/>
              <a:ext cx="0" cy="1677013"/>
            </a:xfrm>
            <a:custGeom>
              <a:avLst/>
              <a:gdLst/>
              <a:ahLst/>
              <a:cxnLst/>
              <a:rect l="0" t="0" r="0" b="0"/>
              <a:pathLst>
                <a:path h="1677013">
                  <a:moveTo>
                    <a:pt x="0" y="167701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11" name="pl109"/>
            <p:cNvSpPr/>
            <p:nvPr/>
          </p:nvSpPr>
          <p:spPr>
            <a:xfrm>
              <a:off x="4460524" y="3715421"/>
              <a:ext cx="2650017" cy="0"/>
            </a:xfrm>
            <a:custGeom>
              <a:avLst/>
              <a:gdLst/>
              <a:ahLst/>
              <a:cxnLst/>
              <a:rect l="0" t="0" r="0" b="0"/>
              <a:pathLst>
                <a:path w="2650017">
                  <a:moveTo>
                    <a:pt x="0" y="0"/>
                  </a:moveTo>
                  <a:lnTo>
                    <a:pt x="2650017" y="0"/>
                  </a:lnTo>
                  <a:lnTo>
                    <a:pt x="2650017" y="0"/>
                  </a:lnTo>
                </a:path>
              </a:pathLst>
            </a:custGeom>
            <a:ln w="13550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12" name="pl110"/>
            <p:cNvSpPr/>
            <p:nvPr/>
          </p:nvSpPr>
          <p:spPr>
            <a:xfrm>
              <a:off x="4460524" y="3162644"/>
              <a:ext cx="2650017" cy="0"/>
            </a:xfrm>
            <a:custGeom>
              <a:avLst/>
              <a:gdLst/>
              <a:ahLst/>
              <a:cxnLst/>
              <a:rect l="0" t="0" r="0" b="0"/>
              <a:pathLst>
                <a:path w="2650017">
                  <a:moveTo>
                    <a:pt x="0" y="0"/>
                  </a:moveTo>
                  <a:lnTo>
                    <a:pt x="2650017" y="0"/>
                  </a:lnTo>
                  <a:lnTo>
                    <a:pt x="2650017" y="0"/>
                  </a:lnTo>
                </a:path>
              </a:pathLst>
            </a:custGeom>
            <a:ln w="13550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13" name="pl111"/>
            <p:cNvSpPr/>
            <p:nvPr/>
          </p:nvSpPr>
          <p:spPr>
            <a:xfrm>
              <a:off x="4460524" y="2609867"/>
              <a:ext cx="2650017" cy="0"/>
            </a:xfrm>
            <a:custGeom>
              <a:avLst/>
              <a:gdLst/>
              <a:ahLst/>
              <a:cxnLst/>
              <a:rect l="0" t="0" r="0" b="0"/>
              <a:pathLst>
                <a:path w="2650017">
                  <a:moveTo>
                    <a:pt x="0" y="0"/>
                  </a:moveTo>
                  <a:lnTo>
                    <a:pt x="2650017" y="0"/>
                  </a:lnTo>
                  <a:lnTo>
                    <a:pt x="2650017" y="0"/>
                  </a:lnTo>
                </a:path>
              </a:pathLst>
            </a:custGeom>
            <a:ln w="13550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14" name="pl112"/>
            <p:cNvSpPr/>
            <p:nvPr/>
          </p:nvSpPr>
          <p:spPr>
            <a:xfrm>
              <a:off x="4871095" y="2114635"/>
              <a:ext cx="0" cy="1677013"/>
            </a:xfrm>
            <a:custGeom>
              <a:avLst/>
              <a:gdLst/>
              <a:ahLst/>
              <a:cxnLst/>
              <a:rect l="0" t="0" r="0" b="0"/>
              <a:pathLst>
                <a:path h="1677013">
                  <a:moveTo>
                    <a:pt x="0" y="167701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15" name="pl113"/>
            <p:cNvSpPr/>
            <p:nvPr/>
          </p:nvSpPr>
          <p:spPr>
            <a:xfrm>
              <a:off x="5683184" y="2114635"/>
              <a:ext cx="0" cy="1677013"/>
            </a:xfrm>
            <a:custGeom>
              <a:avLst/>
              <a:gdLst/>
              <a:ahLst/>
              <a:cxnLst/>
              <a:rect l="0" t="0" r="0" b="0"/>
              <a:pathLst>
                <a:path h="1677013">
                  <a:moveTo>
                    <a:pt x="0" y="167701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16" name="pl114"/>
            <p:cNvSpPr/>
            <p:nvPr/>
          </p:nvSpPr>
          <p:spPr>
            <a:xfrm>
              <a:off x="6495272" y="2114635"/>
              <a:ext cx="0" cy="1677013"/>
            </a:xfrm>
            <a:custGeom>
              <a:avLst/>
              <a:gdLst/>
              <a:ahLst/>
              <a:cxnLst/>
              <a:rect l="0" t="0" r="0" b="0"/>
              <a:pathLst>
                <a:path h="1677013">
                  <a:moveTo>
                    <a:pt x="0" y="167701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17" name="rc115"/>
            <p:cNvSpPr/>
            <p:nvPr/>
          </p:nvSpPr>
          <p:spPr>
            <a:xfrm>
              <a:off x="4580980" y="3715421"/>
              <a:ext cx="80303" cy="0"/>
            </a:xfrm>
            <a:prstGeom prst="rect">
              <a:avLst/>
            </a:prstGeom>
            <a:solidFill>
              <a:srgbClr val="B79F00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18" name="rc116"/>
            <p:cNvSpPr/>
            <p:nvPr/>
          </p:nvSpPr>
          <p:spPr>
            <a:xfrm>
              <a:off x="4661283" y="3715421"/>
              <a:ext cx="80303" cy="0"/>
            </a:xfrm>
            <a:prstGeom prst="rect">
              <a:avLst/>
            </a:prstGeom>
            <a:solidFill>
              <a:srgbClr val="B79F00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19" name="rc117"/>
            <p:cNvSpPr/>
            <p:nvPr/>
          </p:nvSpPr>
          <p:spPr>
            <a:xfrm>
              <a:off x="4741587" y="3715421"/>
              <a:ext cx="80303" cy="0"/>
            </a:xfrm>
            <a:prstGeom prst="rect">
              <a:avLst/>
            </a:prstGeom>
            <a:solidFill>
              <a:srgbClr val="B79F00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20" name="rc118"/>
            <p:cNvSpPr/>
            <p:nvPr/>
          </p:nvSpPr>
          <p:spPr>
            <a:xfrm>
              <a:off x="4821890" y="3715421"/>
              <a:ext cx="80303" cy="0"/>
            </a:xfrm>
            <a:prstGeom prst="rect">
              <a:avLst/>
            </a:prstGeom>
            <a:solidFill>
              <a:srgbClr val="B79F00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21" name="rc119"/>
            <p:cNvSpPr/>
            <p:nvPr/>
          </p:nvSpPr>
          <p:spPr>
            <a:xfrm>
              <a:off x="4902194" y="3715421"/>
              <a:ext cx="80303" cy="0"/>
            </a:xfrm>
            <a:prstGeom prst="rect">
              <a:avLst/>
            </a:prstGeom>
            <a:solidFill>
              <a:srgbClr val="B79F00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22" name="rc120"/>
            <p:cNvSpPr/>
            <p:nvPr/>
          </p:nvSpPr>
          <p:spPr>
            <a:xfrm>
              <a:off x="4982498" y="3715421"/>
              <a:ext cx="80303" cy="0"/>
            </a:xfrm>
            <a:prstGeom prst="rect">
              <a:avLst/>
            </a:prstGeom>
            <a:solidFill>
              <a:srgbClr val="B79F00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23" name="rc121"/>
            <p:cNvSpPr/>
            <p:nvPr/>
          </p:nvSpPr>
          <p:spPr>
            <a:xfrm>
              <a:off x="5062801" y="3715421"/>
              <a:ext cx="80303" cy="0"/>
            </a:xfrm>
            <a:prstGeom prst="rect">
              <a:avLst/>
            </a:prstGeom>
            <a:solidFill>
              <a:srgbClr val="B79F00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24" name="rc122"/>
            <p:cNvSpPr/>
            <p:nvPr/>
          </p:nvSpPr>
          <p:spPr>
            <a:xfrm>
              <a:off x="5143105" y="3715421"/>
              <a:ext cx="80303" cy="0"/>
            </a:xfrm>
            <a:prstGeom prst="rect">
              <a:avLst/>
            </a:prstGeom>
            <a:solidFill>
              <a:srgbClr val="B79F00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25" name="rc123"/>
            <p:cNvSpPr/>
            <p:nvPr/>
          </p:nvSpPr>
          <p:spPr>
            <a:xfrm>
              <a:off x="5223408" y="3715421"/>
              <a:ext cx="80303" cy="0"/>
            </a:xfrm>
            <a:prstGeom prst="rect">
              <a:avLst/>
            </a:prstGeom>
            <a:solidFill>
              <a:srgbClr val="B79F00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26" name="rc124"/>
            <p:cNvSpPr/>
            <p:nvPr/>
          </p:nvSpPr>
          <p:spPr>
            <a:xfrm>
              <a:off x="5303712" y="3715421"/>
              <a:ext cx="80303" cy="0"/>
            </a:xfrm>
            <a:prstGeom prst="rect">
              <a:avLst/>
            </a:prstGeom>
            <a:solidFill>
              <a:srgbClr val="B79F00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27" name="rc125"/>
            <p:cNvSpPr/>
            <p:nvPr/>
          </p:nvSpPr>
          <p:spPr>
            <a:xfrm>
              <a:off x="5384015" y="3715421"/>
              <a:ext cx="80303" cy="0"/>
            </a:xfrm>
            <a:prstGeom prst="rect">
              <a:avLst/>
            </a:prstGeom>
            <a:solidFill>
              <a:srgbClr val="B79F00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28" name="rc126"/>
            <p:cNvSpPr/>
            <p:nvPr/>
          </p:nvSpPr>
          <p:spPr>
            <a:xfrm>
              <a:off x="5464319" y="3714315"/>
              <a:ext cx="80303" cy="1105"/>
            </a:xfrm>
            <a:prstGeom prst="rect">
              <a:avLst/>
            </a:prstGeom>
            <a:solidFill>
              <a:srgbClr val="B79F00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29" name="rc127"/>
            <p:cNvSpPr/>
            <p:nvPr/>
          </p:nvSpPr>
          <p:spPr>
            <a:xfrm>
              <a:off x="5544622" y="3619238"/>
              <a:ext cx="80303" cy="96183"/>
            </a:xfrm>
            <a:prstGeom prst="rect">
              <a:avLst/>
            </a:prstGeom>
            <a:solidFill>
              <a:srgbClr val="B79F00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30" name="rc128"/>
            <p:cNvSpPr/>
            <p:nvPr/>
          </p:nvSpPr>
          <p:spPr>
            <a:xfrm>
              <a:off x="5624926" y="3545166"/>
              <a:ext cx="80303" cy="170255"/>
            </a:xfrm>
            <a:prstGeom prst="rect">
              <a:avLst/>
            </a:prstGeom>
            <a:solidFill>
              <a:srgbClr val="B79F00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31" name="rc129"/>
            <p:cNvSpPr/>
            <p:nvPr/>
          </p:nvSpPr>
          <p:spPr>
            <a:xfrm>
              <a:off x="5705229" y="3380438"/>
              <a:ext cx="80303" cy="334982"/>
            </a:xfrm>
            <a:prstGeom prst="rect">
              <a:avLst/>
            </a:prstGeom>
            <a:solidFill>
              <a:srgbClr val="B79F00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32" name="rc130"/>
            <p:cNvSpPr/>
            <p:nvPr/>
          </p:nvSpPr>
          <p:spPr>
            <a:xfrm>
              <a:off x="5785533" y="3132794"/>
              <a:ext cx="80303" cy="582626"/>
            </a:xfrm>
            <a:prstGeom prst="rect">
              <a:avLst/>
            </a:prstGeom>
            <a:solidFill>
              <a:srgbClr val="B79F00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33" name="rc131"/>
            <p:cNvSpPr/>
            <p:nvPr/>
          </p:nvSpPr>
          <p:spPr>
            <a:xfrm>
              <a:off x="5865837" y="2933795"/>
              <a:ext cx="80303" cy="781626"/>
            </a:xfrm>
            <a:prstGeom prst="rect">
              <a:avLst/>
            </a:prstGeom>
            <a:solidFill>
              <a:srgbClr val="B79F00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34" name="rc132"/>
            <p:cNvSpPr/>
            <p:nvPr/>
          </p:nvSpPr>
          <p:spPr>
            <a:xfrm>
              <a:off x="5946140" y="2490468"/>
              <a:ext cx="80303" cy="1224953"/>
            </a:xfrm>
            <a:prstGeom prst="rect">
              <a:avLst/>
            </a:prstGeom>
            <a:solidFill>
              <a:srgbClr val="B79F00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35" name="rc133"/>
            <p:cNvSpPr/>
            <p:nvPr/>
          </p:nvSpPr>
          <p:spPr>
            <a:xfrm>
              <a:off x="6026444" y="2263829"/>
              <a:ext cx="80303" cy="1451591"/>
            </a:xfrm>
            <a:prstGeom prst="rect">
              <a:avLst/>
            </a:prstGeom>
            <a:solidFill>
              <a:srgbClr val="B79F00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36" name="rc134"/>
            <p:cNvSpPr/>
            <p:nvPr/>
          </p:nvSpPr>
          <p:spPr>
            <a:xfrm>
              <a:off x="6106747" y="2190863"/>
              <a:ext cx="80303" cy="1524558"/>
            </a:xfrm>
            <a:prstGeom prst="rect">
              <a:avLst/>
            </a:prstGeom>
            <a:solidFill>
              <a:srgbClr val="B79F00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37" name="rc135"/>
            <p:cNvSpPr/>
            <p:nvPr/>
          </p:nvSpPr>
          <p:spPr>
            <a:xfrm>
              <a:off x="6187051" y="2375490"/>
              <a:ext cx="80303" cy="1339930"/>
            </a:xfrm>
            <a:prstGeom prst="rect">
              <a:avLst/>
            </a:prstGeom>
            <a:solidFill>
              <a:srgbClr val="B79F00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38" name="rc136"/>
            <p:cNvSpPr/>
            <p:nvPr/>
          </p:nvSpPr>
          <p:spPr>
            <a:xfrm>
              <a:off x="6267354" y="2719317"/>
              <a:ext cx="80303" cy="996103"/>
            </a:xfrm>
            <a:prstGeom prst="rect">
              <a:avLst/>
            </a:prstGeom>
            <a:solidFill>
              <a:srgbClr val="B79F00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39" name="rc137"/>
            <p:cNvSpPr/>
            <p:nvPr/>
          </p:nvSpPr>
          <p:spPr>
            <a:xfrm>
              <a:off x="6347658" y="2983544"/>
              <a:ext cx="80303" cy="731876"/>
            </a:xfrm>
            <a:prstGeom prst="rect">
              <a:avLst/>
            </a:prstGeom>
            <a:solidFill>
              <a:srgbClr val="B79F00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40" name="rc138"/>
            <p:cNvSpPr/>
            <p:nvPr/>
          </p:nvSpPr>
          <p:spPr>
            <a:xfrm>
              <a:off x="6427961" y="3397021"/>
              <a:ext cx="80303" cy="318399"/>
            </a:xfrm>
            <a:prstGeom prst="rect">
              <a:avLst/>
            </a:prstGeom>
            <a:solidFill>
              <a:srgbClr val="B79F00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41" name="rc139"/>
            <p:cNvSpPr/>
            <p:nvPr/>
          </p:nvSpPr>
          <p:spPr>
            <a:xfrm>
              <a:off x="6508265" y="3618132"/>
              <a:ext cx="80303" cy="97288"/>
            </a:xfrm>
            <a:prstGeom prst="rect">
              <a:avLst/>
            </a:prstGeom>
            <a:solidFill>
              <a:srgbClr val="B79F00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42" name="rc140"/>
            <p:cNvSpPr/>
            <p:nvPr/>
          </p:nvSpPr>
          <p:spPr>
            <a:xfrm>
              <a:off x="6588569" y="3699943"/>
              <a:ext cx="80303" cy="15477"/>
            </a:xfrm>
            <a:prstGeom prst="rect">
              <a:avLst/>
            </a:prstGeom>
            <a:solidFill>
              <a:srgbClr val="B79F00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43" name="rc141"/>
            <p:cNvSpPr/>
            <p:nvPr/>
          </p:nvSpPr>
          <p:spPr>
            <a:xfrm>
              <a:off x="6668872" y="3714315"/>
              <a:ext cx="80303" cy="1105"/>
            </a:xfrm>
            <a:prstGeom prst="rect">
              <a:avLst/>
            </a:prstGeom>
            <a:solidFill>
              <a:srgbClr val="B79F00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44" name="rc142"/>
            <p:cNvSpPr/>
            <p:nvPr/>
          </p:nvSpPr>
          <p:spPr>
            <a:xfrm>
              <a:off x="6749176" y="3715421"/>
              <a:ext cx="80303" cy="0"/>
            </a:xfrm>
            <a:prstGeom prst="rect">
              <a:avLst/>
            </a:prstGeom>
            <a:solidFill>
              <a:srgbClr val="B79F00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45" name="rc143"/>
            <p:cNvSpPr/>
            <p:nvPr/>
          </p:nvSpPr>
          <p:spPr>
            <a:xfrm>
              <a:off x="6829479" y="3715421"/>
              <a:ext cx="80303" cy="0"/>
            </a:xfrm>
            <a:prstGeom prst="rect">
              <a:avLst/>
            </a:prstGeom>
            <a:solidFill>
              <a:srgbClr val="B79F00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46" name="rc144"/>
            <p:cNvSpPr/>
            <p:nvPr/>
          </p:nvSpPr>
          <p:spPr>
            <a:xfrm>
              <a:off x="6909783" y="3715421"/>
              <a:ext cx="80303" cy="0"/>
            </a:xfrm>
            <a:prstGeom prst="rect">
              <a:avLst/>
            </a:prstGeom>
            <a:solidFill>
              <a:srgbClr val="B79F00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47" name="pl145"/>
            <p:cNvSpPr/>
            <p:nvPr/>
          </p:nvSpPr>
          <p:spPr>
            <a:xfrm>
              <a:off x="6224576" y="2114635"/>
              <a:ext cx="0" cy="1677013"/>
            </a:xfrm>
            <a:custGeom>
              <a:avLst/>
              <a:gdLst/>
              <a:ahLst/>
              <a:cxnLst/>
              <a:rect l="0" t="0" r="0" b="0"/>
              <a:pathLst>
                <a:path h="1677013">
                  <a:moveTo>
                    <a:pt x="0" y="167701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000000">
                  <a:alpha val="100000"/>
                </a:srgbClr>
              </a:solidFill>
              <a:prstDash val="dash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48" name="rc146"/>
            <p:cNvSpPr/>
            <p:nvPr/>
          </p:nvSpPr>
          <p:spPr>
            <a:xfrm>
              <a:off x="4460524" y="2114635"/>
              <a:ext cx="2650017" cy="1677013"/>
            </a:xfrm>
            <a:prstGeom prst="rect">
              <a:avLst/>
            </a:prstGeom>
            <a:ln w="13550" cap="rnd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49" name="rc147"/>
            <p:cNvSpPr/>
            <p:nvPr/>
          </p:nvSpPr>
          <p:spPr>
            <a:xfrm>
              <a:off x="4460524" y="4080659"/>
              <a:ext cx="2650017" cy="1677013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50" name="pl148"/>
            <p:cNvSpPr/>
            <p:nvPr/>
          </p:nvSpPr>
          <p:spPr>
            <a:xfrm>
              <a:off x="4460524" y="5387356"/>
              <a:ext cx="2650017" cy="0"/>
            </a:xfrm>
            <a:custGeom>
              <a:avLst/>
              <a:gdLst/>
              <a:ahLst/>
              <a:cxnLst/>
              <a:rect l="0" t="0" r="0" b="0"/>
              <a:pathLst>
                <a:path w="2650017">
                  <a:moveTo>
                    <a:pt x="0" y="0"/>
                  </a:moveTo>
                  <a:lnTo>
                    <a:pt x="2650017" y="0"/>
                  </a:lnTo>
                  <a:lnTo>
                    <a:pt x="2650017" y="0"/>
                  </a:lnTo>
                </a:path>
              </a:pathLst>
            </a:custGeom>
            <a:ln w="6775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51" name="pl149"/>
            <p:cNvSpPr/>
            <p:nvPr/>
          </p:nvSpPr>
          <p:spPr>
            <a:xfrm>
              <a:off x="4460524" y="4799178"/>
              <a:ext cx="2650017" cy="0"/>
            </a:xfrm>
            <a:custGeom>
              <a:avLst/>
              <a:gdLst/>
              <a:ahLst/>
              <a:cxnLst/>
              <a:rect l="0" t="0" r="0" b="0"/>
              <a:pathLst>
                <a:path w="2650017">
                  <a:moveTo>
                    <a:pt x="0" y="0"/>
                  </a:moveTo>
                  <a:lnTo>
                    <a:pt x="2650017" y="0"/>
                  </a:lnTo>
                  <a:lnTo>
                    <a:pt x="2650017" y="0"/>
                  </a:lnTo>
                </a:path>
              </a:pathLst>
            </a:custGeom>
            <a:ln w="6775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52" name="pl150"/>
            <p:cNvSpPr/>
            <p:nvPr/>
          </p:nvSpPr>
          <p:spPr>
            <a:xfrm>
              <a:off x="4460524" y="4210999"/>
              <a:ext cx="2650017" cy="0"/>
            </a:xfrm>
            <a:custGeom>
              <a:avLst/>
              <a:gdLst/>
              <a:ahLst/>
              <a:cxnLst/>
              <a:rect l="0" t="0" r="0" b="0"/>
              <a:pathLst>
                <a:path w="2650017">
                  <a:moveTo>
                    <a:pt x="0" y="0"/>
                  </a:moveTo>
                  <a:lnTo>
                    <a:pt x="2650017" y="0"/>
                  </a:lnTo>
                  <a:lnTo>
                    <a:pt x="2650017" y="0"/>
                  </a:lnTo>
                </a:path>
              </a:pathLst>
            </a:custGeom>
            <a:ln w="6775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53" name="pl151"/>
            <p:cNvSpPr/>
            <p:nvPr/>
          </p:nvSpPr>
          <p:spPr>
            <a:xfrm>
              <a:off x="4465051" y="4080659"/>
              <a:ext cx="0" cy="1677013"/>
            </a:xfrm>
            <a:custGeom>
              <a:avLst/>
              <a:gdLst/>
              <a:ahLst/>
              <a:cxnLst/>
              <a:rect l="0" t="0" r="0" b="0"/>
              <a:pathLst>
                <a:path h="1677013">
                  <a:moveTo>
                    <a:pt x="0" y="167701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54" name="pl152"/>
            <p:cNvSpPr/>
            <p:nvPr/>
          </p:nvSpPr>
          <p:spPr>
            <a:xfrm>
              <a:off x="5277140" y="4080659"/>
              <a:ext cx="0" cy="1677013"/>
            </a:xfrm>
            <a:custGeom>
              <a:avLst/>
              <a:gdLst/>
              <a:ahLst/>
              <a:cxnLst/>
              <a:rect l="0" t="0" r="0" b="0"/>
              <a:pathLst>
                <a:path h="1677013">
                  <a:moveTo>
                    <a:pt x="0" y="167701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55" name="pl153"/>
            <p:cNvSpPr/>
            <p:nvPr/>
          </p:nvSpPr>
          <p:spPr>
            <a:xfrm>
              <a:off x="6089228" y="4080659"/>
              <a:ext cx="0" cy="1677013"/>
            </a:xfrm>
            <a:custGeom>
              <a:avLst/>
              <a:gdLst/>
              <a:ahLst/>
              <a:cxnLst/>
              <a:rect l="0" t="0" r="0" b="0"/>
              <a:pathLst>
                <a:path h="1677013">
                  <a:moveTo>
                    <a:pt x="0" y="167701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56" name="pl154"/>
            <p:cNvSpPr/>
            <p:nvPr/>
          </p:nvSpPr>
          <p:spPr>
            <a:xfrm>
              <a:off x="6901317" y="4080659"/>
              <a:ext cx="0" cy="1677013"/>
            </a:xfrm>
            <a:custGeom>
              <a:avLst/>
              <a:gdLst/>
              <a:ahLst/>
              <a:cxnLst/>
              <a:rect l="0" t="0" r="0" b="0"/>
              <a:pathLst>
                <a:path h="1677013">
                  <a:moveTo>
                    <a:pt x="0" y="167701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57" name="pl155"/>
            <p:cNvSpPr/>
            <p:nvPr/>
          </p:nvSpPr>
          <p:spPr>
            <a:xfrm>
              <a:off x="4460524" y="5681445"/>
              <a:ext cx="2650017" cy="0"/>
            </a:xfrm>
            <a:custGeom>
              <a:avLst/>
              <a:gdLst/>
              <a:ahLst/>
              <a:cxnLst/>
              <a:rect l="0" t="0" r="0" b="0"/>
              <a:pathLst>
                <a:path w="2650017">
                  <a:moveTo>
                    <a:pt x="0" y="0"/>
                  </a:moveTo>
                  <a:lnTo>
                    <a:pt x="2650017" y="0"/>
                  </a:lnTo>
                  <a:lnTo>
                    <a:pt x="2650017" y="0"/>
                  </a:lnTo>
                </a:path>
              </a:pathLst>
            </a:custGeom>
            <a:ln w="13550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58" name="pl156"/>
            <p:cNvSpPr/>
            <p:nvPr/>
          </p:nvSpPr>
          <p:spPr>
            <a:xfrm>
              <a:off x="4460524" y="5093267"/>
              <a:ext cx="2650017" cy="0"/>
            </a:xfrm>
            <a:custGeom>
              <a:avLst/>
              <a:gdLst/>
              <a:ahLst/>
              <a:cxnLst/>
              <a:rect l="0" t="0" r="0" b="0"/>
              <a:pathLst>
                <a:path w="2650017">
                  <a:moveTo>
                    <a:pt x="0" y="0"/>
                  </a:moveTo>
                  <a:lnTo>
                    <a:pt x="2650017" y="0"/>
                  </a:lnTo>
                  <a:lnTo>
                    <a:pt x="2650017" y="0"/>
                  </a:lnTo>
                </a:path>
              </a:pathLst>
            </a:custGeom>
            <a:ln w="13550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59" name="pl157"/>
            <p:cNvSpPr/>
            <p:nvPr/>
          </p:nvSpPr>
          <p:spPr>
            <a:xfrm>
              <a:off x="4460524" y="4505088"/>
              <a:ext cx="2650017" cy="0"/>
            </a:xfrm>
            <a:custGeom>
              <a:avLst/>
              <a:gdLst/>
              <a:ahLst/>
              <a:cxnLst/>
              <a:rect l="0" t="0" r="0" b="0"/>
              <a:pathLst>
                <a:path w="2650017">
                  <a:moveTo>
                    <a:pt x="0" y="0"/>
                  </a:moveTo>
                  <a:lnTo>
                    <a:pt x="2650017" y="0"/>
                  </a:lnTo>
                  <a:lnTo>
                    <a:pt x="2650017" y="0"/>
                  </a:lnTo>
                </a:path>
              </a:pathLst>
            </a:custGeom>
            <a:ln w="13550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60" name="pl158"/>
            <p:cNvSpPr/>
            <p:nvPr/>
          </p:nvSpPr>
          <p:spPr>
            <a:xfrm>
              <a:off x="4871095" y="4080659"/>
              <a:ext cx="0" cy="1677013"/>
            </a:xfrm>
            <a:custGeom>
              <a:avLst/>
              <a:gdLst/>
              <a:ahLst/>
              <a:cxnLst/>
              <a:rect l="0" t="0" r="0" b="0"/>
              <a:pathLst>
                <a:path h="1677013">
                  <a:moveTo>
                    <a:pt x="0" y="167701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61" name="pl159"/>
            <p:cNvSpPr/>
            <p:nvPr/>
          </p:nvSpPr>
          <p:spPr>
            <a:xfrm>
              <a:off x="5683184" y="4080659"/>
              <a:ext cx="0" cy="1677013"/>
            </a:xfrm>
            <a:custGeom>
              <a:avLst/>
              <a:gdLst/>
              <a:ahLst/>
              <a:cxnLst/>
              <a:rect l="0" t="0" r="0" b="0"/>
              <a:pathLst>
                <a:path h="1677013">
                  <a:moveTo>
                    <a:pt x="0" y="167701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62" name="pl160"/>
            <p:cNvSpPr/>
            <p:nvPr/>
          </p:nvSpPr>
          <p:spPr>
            <a:xfrm>
              <a:off x="6495272" y="4080659"/>
              <a:ext cx="0" cy="1677013"/>
            </a:xfrm>
            <a:custGeom>
              <a:avLst/>
              <a:gdLst/>
              <a:ahLst/>
              <a:cxnLst/>
              <a:rect l="0" t="0" r="0" b="0"/>
              <a:pathLst>
                <a:path h="1677013">
                  <a:moveTo>
                    <a:pt x="0" y="167701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63" name="rc161"/>
            <p:cNvSpPr/>
            <p:nvPr/>
          </p:nvSpPr>
          <p:spPr>
            <a:xfrm>
              <a:off x="4580980" y="5681445"/>
              <a:ext cx="80303" cy="0"/>
            </a:xfrm>
            <a:prstGeom prst="rect">
              <a:avLst/>
            </a:prstGeom>
            <a:solidFill>
              <a:srgbClr val="619CF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64" name="rc162"/>
            <p:cNvSpPr/>
            <p:nvPr/>
          </p:nvSpPr>
          <p:spPr>
            <a:xfrm>
              <a:off x="4661283" y="5681445"/>
              <a:ext cx="80303" cy="0"/>
            </a:xfrm>
            <a:prstGeom prst="rect">
              <a:avLst/>
            </a:prstGeom>
            <a:solidFill>
              <a:srgbClr val="619CF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65" name="rc163"/>
            <p:cNvSpPr/>
            <p:nvPr/>
          </p:nvSpPr>
          <p:spPr>
            <a:xfrm>
              <a:off x="4741587" y="5679681"/>
              <a:ext cx="80303" cy="1764"/>
            </a:xfrm>
            <a:prstGeom prst="rect">
              <a:avLst/>
            </a:prstGeom>
            <a:solidFill>
              <a:srgbClr val="619CF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66" name="rc164"/>
            <p:cNvSpPr/>
            <p:nvPr/>
          </p:nvSpPr>
          <p:spPr>
            <a:xfrm>
              <a:off x="4821890" y="5673211"/>
              <a:ext cx="80303" cy="8234"/>
            </a:xfrm>
            <a:prstGeom prst="rect">
              <a:avLst/>
            </a:prstGeom>
            <a:solidFill>
              <a:srgbClr val="619CF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67" name="rc165"/>
            <p:cNvSpPr/>
            <p:nvPr/>
          </p:nvSpPr>
          <p:spPr>
            <a:xfrm>
              <a:off x="4902194" y="5657330"/>
              <a:ext cx="80303" cy="24115"/>
            </a:xfrm>
            <a:prstGeom prst="rect">
              <a:avLst/>
            </a:prstGeom>
            <a:solidFill>
              <a:srgbClr val="619CF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68" name="rc166"/>
            <p:cNvSpPr/>
            <p:nvPr/>
          </p:nvSpPr>
          <p:spPr>
            <a:xfrm>
              <a:off x="4982498" y="5616745"/>
              <a:ext cx="80303" cy="64699"/>
            </a:xfrm>
            <a:prstGeom prst="rect">
              <a:avLst/>
            </a:prstGeom>
            <a:solidFill>
              <a:srgbClr val="619CF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69" name="rc167"/>
            <p:cNvSpPr/>
            <p:nvPr/>
          </p:nvSpPr>
          <p:spPr>
            <a:xfrm>
              <a:off x="5062801" y="5573220"/>
              <a:ext cx="80303" cy="108224"/>
            </a:xfrm>
            <a:prstGeom prst="rect">
              <a:avLst/>
            </a:prstGeom>
            <a:solidFill>
              <a:srgbClr val="619CF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70" name="rc168"/>
            <p:cNvSpPr/>
            <p:nvPr/>
          </p:nvSpPr>
          <p:spPr>
            <a:xfrm>
              <a:off x="5143105" y="5489111"/>
              <a:ext cx="80303" cy="192334"/>
            </a:xfrm>
            <a:prstGeom prst="rect">
              <a:avLst/>
            </a:prstGeom>
            <a:solidFill>
              <a:srgbClr val="619CF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71" name="rc169"/>
            <p:cNvSpPr/>
            <p:nvPr/>
          </p:nvSpPr>
          <p:spPr>
            <a:xfrm>
              <a:off x="5223408" y="5352065"/>
              <a:ext cx="80303" cy="329379"/>
            </a:xfrm>
            <a:prstGeom prst="rect">
              <a:avLst/>
            </a:prstGeom>
            <a:solidFill>
              <a:srgbClr val="619CF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72" name="rc170"/>
            <p:cNvSpPr/>
            <p:nvPr/>
          </p:nvSpPr>
          <p:spPr>
            <a:xfrm>
              <a:off x="5303712" y="5182670"/>
              <a:ext cx="80303" cy="498775"/>
            </a:xfrm>
            <a:prstGeom prst="rect">
              <a:avLst/>
            </a:prstGeom>
            <a:solidFill>
              <a:srgbClr val="619CF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73" name="rc171"/>
            <p:cNvSpPr/>
            <p:nvPr/>
          </p:nvSpPr>
          <p:spPr>
            <a:xfrm>
              <a:off x="5384015" y="5033273"/>
              <a:ext cx="80303" cy="648172"/>
            </a:xfrm>
            <a:prstGeom prst="rect">
              <a:avLst/>
            </a:prstGeom>
            <a:solidFill>
              <a:srgbClr val="619CF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74" name="rc172"/>
            <p:cNvSpPr/>
            <p:nvPr/>
          </p:nvSpPr>
          <p:spPr>
            <a:xfrm>
              <a:off x="5464319" y="4896227"/>
              <a:ext cx="80303" cy="785218"/>
            </a:xfrm>
            <a:prstGeom prst="rect">
              <a:avLst/>
            </a:prstGeom>
            <a:solidFill>
              <a:srgbClr val="619CF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75" name="rc173"/>
            <p:cNvSpPr/>
            <p:nvPr/>
          </p:nvSpPr>
          <p:spPr>
            <a:xfrm>
              <a:off x="5544622" y="4862113"/>
              <a:ext cx="80303" cy="819332"/>
            </a:xfrm>
            <a:prstGeom prst="rect">
              <a:avLst/>
            </a:prstGeom>
            <a:solidFill>
              <a:srgbClr val="619CF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76" name="rc174"/>
            <p:cNvSpPr/>
            <p:nvPr/>
          </p:nvSpPr>
          <p:spPr>
            <a:xfrm>
              <a:off x="5624926" y="4788002"/>
              <a:ext cx="80303" cy="893442"/>
            </a:xfrm>
            <a:prstGeom prst="rect">
              <a:avLst/>
            </a:prstGeom>
            <a:solidFill>
              <a:srgbClr val="619CF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77" name="rc175"/>
            <p:cNvSpPr/>
            <p:nvPr/>
          </p:nvSpPr>
          <p:spPr>
            <a:xfrm>
              <a:off x="5705229" y="4669778"/>
              <a:ext cx="80303" cy="1011666"/>
            </a:xfrm>
            <a:prstGeom prst="rect">
              <a:avLst/>
            </a:prstGeom>
            <a:solidFill>
              <a:srgbClr val="619CF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78" name="rc176"/>
            <p:cNvSpPr/>
            <p:nvPr/>
          </p:nvSpPr>
          <p:spPr>
            <a:xfrm>
              <a:off x="5785533" y="4375689"/>
              <a:ext cx="80303" cy="1305755"/>
            </a:xfrm>
            <a:prstGeom prst="rect">
              <a:avLst/>
            </a:prstGeom>
            <a:solidFill>
              <a:srgbClr val="619CF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79" name="rc177"/>
            <p:cNvSpPr/>
            <p:nvPr/>
          </p:nvSpPr>
          <p:spPr>
            <a:xfrm>
              <a:off x="5865837" y="4156887"/>
              <a:ext cx="80303" cy="1524558"/>
            </a:xfrm>
            <a:prstGeom prst="rect">
              <a:avLst/>
            </a:prstGeom>
            <a:solidFill>
              <a:srgbClr val="619CF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80" name="rc178"/>
            <p:cNvSpPr/>
            <p:nvPr/>
          </p:nvSpPr>
          <p:spPr>
            <a:xfrm>
              <a:off x="5946140" y="4161592"/>
              <a:ext cx="80303" cy="1519852"/>
            </a:xfrm>
            <a:prstGeom prst="rect">
              <a:avLst/>
            </a:prstGeom>
            <a:solidFill>
              <a:srgbClr val="619CF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81" name="rc179"/>
            <p:cNvSpPr/>
            <p:nvPr/>
          </p:nvSpPr>
          <p:spPr>
            <a:xfrm>
              <a:off x="6026444" y="4176885"/>
              <a:ext cx="80303" cy="1504560"/>
            </a:xfrm>
            <a:prstGeom prst="rect">
              <a:avLst/>
            </a:prstGeom>
            <a:solidFill>
              <a:srgbClr val="619CF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82" name="rc180"/>
            <p:cNvSpPr/>
            <p:nvPr/>
          </p:nvSpPr>
          <p:spPr>
            <a:xfrm>
              <a:off x="6106747" y="4295697"/>
              <a:ext cx="80303" cy="1385748"/>
            </a:xfrm>
            <a:prstGeom prst="rect">
              <a:avLst/>
            </a:prstGeom>
            <a:solidFill>
              <a:srgbClr val="619CF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83" name="rc181"/>
            <p:cNvSpPr/>
            <p:nvPr/>
          </p:nvSpPr>
          <p:spPr>
            <a:xfrm>
              <a:off x="6187051" y="4460387"/>
              <a:ext cx="80303" cy="1221058"/>
            </a:xfrm>
            <a:prstGeom prst="rect">
              <a:avLst/>
            </a:prstGeom>
            <a:solidFill>
              <a:srgbClr val="619CF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84" name="rc182"/>
            <p:cNvSpPr/>
            <p:nvPr/>
          </p:nvSpPr>
          <p:spPr>
            <a:xfrm>
              <a:off x="6267354" y="4615078"/>
              <a:ext cx="80303" cy="1066367"/>
            </a:xfrm>
            <a:prstGeom prst="rect">
              <a:avLst/>
            </a:prstGeom>
            <a:solidFill>
              <a:srgbClr val="619CF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85" name="rc183"/>
            <p:cNvSpPr/>
            <p:nvPr/>
          </p:nvSpPr>
          <p:spPr>
            <a:xfrm>
              <a:off x="6347658" y="4846820"/>
              <a:ext cx="80303" cy="834625"/>
            </a:xfrm>
            <a:prstGeom prst="rect">
              <a:avLst/>
            </a:prstGeom>
            <a:solidFill>
              <a:srgbClr val="619CF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86" name="rc184"/>
            <p:cNvSpPr/>
            <p:nvPr/>
          </p:nvSpPr>
          <p:spPr>
            <a:xfrm>
              <a:off x="6427961" y="5081503"/>
              <a:ext cx="80303" cy="599941"/>
            </a:xfrm>
            <a:prstGeom prst="rect">
              <a:avLst/>
            </a:prstGeom>
            <a:solidFill>
              <a:srgbClr val="619CF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87" name="rc185"/>
            <p:cNvSpPr/>
            <p:nvPr/>
          </p:nvSpPr>
          <p:spPr>
            <a:xfrm>
              <a:off x="6508265" y="5312657"/>
              <a:ext cx="80303" cy="368787"/>
            </a:xfrm>
            <a:prstGeom prst="rect">
              <a:avLst/>
            </a:prstGeom>
            <a:solidFill>
              <a:srgbClr val="619CF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88" name="rc186"/>
            <p:cNvSpPr/>
            <p:nvPr/>
          </p:nvSpPr>
          <p:spPr>
            <a:xfrm>
              <a:off x="6588569" y="5484994"/>
              <a:ext cx="80303" cy="196451"/>
            </a:xfrm>
            <a:prstGeom prst="rect">
              <a:avLst/>
            </a:prstGeom>
            <a:solidFill>
              <a:srgbClr val="619CF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89" name="rc187"/>
            <p:cNvSpPr/>
            <p:nvPr/>
          </p:nvSpPr>
          <p:spPr>
            <a:xfrm>
              <a:off x="6668872" y="5622627"/>
              <a:ext cx="80303" cy="58817"/>
            </a:xfrm>
            <a:prstGeom prst="rect">
              <a:avLst/>
            </a:prstGeom>
            <a:solidFill>
              <a:srgbClr val="619CF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90" name="rc188"/>
            <p:cNvSpPr/>
            <p:nvPr/>
          </p:nvSpPr>
          <p:spPr>
            <a:xfrm>
              <a:off x="6749176" y="5664976"/>
              <a:ext cx="80303" cy="16468"/>
            </a:xfrm>
            <a:prstGeom prst="rect">
              <a:avLst/>
            </a:prstGeom>
            <a:solidFill>
              <a:srgbClr val="619CF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91" name="rc189"/>
            <p:cNvSpPr/>
            <p:nvPr/>
          </p:nvSpPr>
          <p:spPr>
            <a:xfrm>
              <a:off x="6829479" y="5677328"/>
              <a:ext cx="80303" cy="4117"/>
            </a:xfrm>
            <a:prstGeom prst="rect">
              <a:avLst/>
            </a:prstGeom>
            <a:solidFill>
              <a:srgbClr val="619CF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92" name="rc190"/>
            <p:cNvSpPr/>
            <p:nvPr/>
          </p:nvSpPr>
          <p:spPr>
            <a:xfrm>
              <a:off x="6909783" y="5680857"/>
              <a:ext cx="80303" cy="588"/>
            </a:xfrm>
            <a:prstGeom prst="rect">
              <a:avLst/>
            </a:prstGeom>
            <a:solidFill>
              <a:srgbClr val="619CF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93" name="pl191"/>
            <p:cNvSpPr/>
            <p:nvPr/>
          </p:nvSpPr>
          <p:spPr>
            <a:xfrm>
              <a:off x="6224576" y="4080659"/>
              <a:ext cx="0" cy="1677013"/>
            </a:xfrm>
            <a:custGeom>
              <a:avLst/>
              <a:gdLst/>
              <a:ahLst/>
              <a:cxnLst/>
              <a:rect l="0" t="0" r="0" b="0"/>
              <a:pathLst>
                <a:path h="1677013">
                  <a:moveTo>
                    <a:pt x="0" y="167701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000000">
                  <a:alpha val="100000"/>
                </a:srgbClr>
              </a:solidFill>
              <a:prstDash val="dash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94" name="rc192"/>
            <p:cNvSpPr/>
            <p:nvPr/>
          </p:nvSpPr>
          <p:spPr>
            <a:xfrm>
              <a:off x="4460524" y="4080659"/>
              <a:ext cx="2650017" cy="1677013"/>
            </a:xfrm>
            <a:prstGeom prst="rect">
              <a:avLst/>
            </a:prstGeom>
            <a:ln w="13550" cap="rnd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95" name="rc193"/>
            <p:cNvSpPr/>
            <p:nvPr/>
          </p:nvSpPr>
          <p:spPr>
            <a:xfrm>
              <a:off x="7551728" y="2114635"/>
              <a:ext cx="2650017" cy="1677013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196" name="pl194"/>
            <p:cNvSpPr/>
            <p:nvPr/>
          </p:nvSpPr>
          <p:spPr>
            <a:xfrm>
              <a:off x="7551728" y="3546025"/>
              <a:ext cx="2650017" cy="0"/>
            </a:xfrm>
            <a:custGeom>
              <a:avLst/>
              <a:gdLst/>
              <a:ahLst/>
              <a:cxnLst/>
              <a:rect l="0" t="0" r="0" b="0"/>
              <a:pathLst>
                <a:path w="2650017">
                  <a:moveTo>
                    <a:pt x="0" y="0"/>
                  </a:moveTo>
                  <a:lnTo>
                    <a:pt x="2650017" y="0"/>
                  </a:lnTo>
                  <a:lnTo>
                    <a:pt x="2650017" y="0"/>
                  </a:lnTo>
                </a:path>
              </a:pathLst>
            </a:custGeom>
            <a:ln w="6775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97" name="pl195"/>
            <p:cNvSpPr/>
            <p:nvPr/>
          </p:nvSpPr>
          <p:spPr>
            <a:xfrm>
              <a:off x="7551728" y="3207235"/>
              <a:ext cx="2650017" cy="0"/>
            </a:xfrm>
            <a:custGeom>
              <a:avLst/>
              <a:gdLst/>
              <a:ahLst/>
              <a:cxnLst/>
              <a:rect l="0" t="0" r="0" b="0"/>
              <a:pathLst>
                <a:path w="2650017">
                  <a:moveTo>
                    <a:pt x="0" y="0"/>
                  </a:moveTo>
                  <a:lnTo>
                    <a:pt x="2650017" y="0"/>
                  </a:lnTo>
                  <a:lnTo>
                    <a:pt x="2650017" y="0"/>
                  </a:lnTo>
                </a:path>
              </a:pathLst>
            </a:custGeom>
            <a:ln w="6775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98" name="pl196"/>
            <p:cNvSpPr/>
            <p:nvPr/>
          </p:nvSpPr>
          <p:spPr>
            <a:xfrm>
              <a:off x="7551728" y="2868444"/>
              <a:ext cx="2650017" cy="0"/>
            </a:xfrm>
            <a:custGeom>
              <a:avLst/>
              <a:gdLst/>
              <a:ahLst/>
              <a:cxnLst/>
              <a:rect l="0" t="0" r="0" b="0"/>
              <a:pathLst>
                <a:path w="2650017">
                  <a:moveTo>
                    <a:pt x="0" y="0"/>
                  </a:moveTo>
                  <a:lnTo>
                    <a:pt x="2650017" y="0"/>
                  </a:lnTo>
                  <a:lnTo>
                    <a:pt x="2650017" y="0"/>
                  </a:lnTo>
                </a:path>
              </a:pathLst>
            </a:custGeom>
            <a:ln w="6775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199" name="pl197"/>
            <p:cNvSpPr/>
            <p:nvPr/>
          </p:nvSpPr>
          <p:spPr>
            <a:xfrm>
              <a:off x="7551728" y="2529653"/>
              <a:ext cx="2650017" cy="0"/>
            </a:xfrm>
            <a:custGeom>
              <a:avLst/>
              <a:gdLst/>
              <a:ahLst/>
              <a:cxnLst/>
              <a:rect l="0" t="0" r="0" b="0"/>
              <a:pathLst>
                <a:path w="2650017">
                  <a:moveTo>
                    <a:pt x="0" y="0"/>
                  </a:moveTo>
                  <a:lnTo>
                    <a:pt x="2650017" y="0"/>
                  </a:lnTo>
                  <a:lnTo>
                    <a:pt x="2650017" y="0"/>
                  </a:lnTo>
                </a:path>
              </a:pathLst>
            </a:custGeom>
            <a:ln w="6775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00" name="pl198"/>
            <p:cNvSpPr/>
            <p:nvPr/>
          </p:nvSpPr>
          <p:spPr>
            <a:xfrm>
              <a:off x="7551728" y="2190863"/>
              <a:ext cx="2650017" cy="0"/>
            </a:xfrm>
            <a:custGeom>
              <a:avLst/>
              <a:gdLst/>
              <a:ahLst/>
              <a:cxnLst/>
              <a:rect l="0" t="0" r="0" b="0"/>
              <a:pathLst>
                <a:path w="2650017">
                  <a:moveTo>
                    <a:pt x="0" y="0"/>
                  </a:moveTo>
                  <a:lnTo>
                    <a:pt x="2650017" y="0"/>
                  </a:lnTo>
                  <a:lnTo>
                    <a:pt x="2650017" y="0"/>
                  </a:lnTo>
                </a:path>
              </a:pathLst>
            </a:custGeom>
            <a:ln w="6775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01" name="pl199"/>
            <p:cNvSpPr/>
            <p:nvPr/>
          </p:nvSpPr>
          <p:spPr>
            <a:xfrm>
              <a:off x="7556254" y="2114635"/>
              <a:ext cx="0" cy="1677013"/>
            </a:xfrm>
            <a:custGeom>
              <a:avLst/>
              <a:gdLst/>
              <a:ahLst/>
              <a:cxnLst/>
              <a:rect l="0" t="0" r="0" b="0"/>
              <a:pathLst>
                <a:path h="1677013">
                  <a:moveTo>
                    <a:pt x="0" y="167701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02" name="pl200"/>
            <p:cNvSpPr/>
            <p:nvPr/>
          </p:nvSpPr>
          <p:spPr>
            <a:xfrm>
              <a:off x="8368343" y="2114635"/>
              <a:ext cx="0" cy="1677013"/>
            </a:xfrm>
            <a:custGeom>
              <a:avLst/>
              <a:gdLst/>
              <a:ahLst/>
              <a:cxnLst/>
              <a:rect l="0" t="0" r="0" b="0"/>
              <a:pathLst>
                <a:path h="1677013">
                  <a:moveTo>
                    <a:pt x="0" y="167701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03" name="pl201"/>
            <p:cNvSpPr/>
            <p:nvPr/>
          </p:nvSpPr>
          <p:spPr>
            <a:xfrm>
              <a:off x="9180432" y="2114635"/>
              <a:ext cx="0" cy="1677013"/>
            </a:xfrm>
            <a:custGeom>
              <a:avLst/>
              <a:gdLst/>
              <a:ahLst/>
              <a:cxnLst/>
              <a:rect l="0" t="0" r="0" b="0"/>
              <a:pathLst>
                <a:path h="1677013">
                  <a:moveTo>
                    <a:pt x="0" y="167701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04" name="pl202"/>
            <p:cNvSpPr/>
            <p:nvPr/>
          </p:nvSpPr>
          <p:spPr>
            <a:xfrm>
              <a:off x="9992520" y="2114635"/>
              <a:ext cx="0" cy="1677013"/>
            </a:xfrm>
            <a:custGeom>
              <a:avLst/>
              <a:gdLst/>
              <a:ahLst/>
              <a:cxnLst/>
              <a:rect l="0" t="0" r="0" b="0"/>
              <a:pathLst>
                <a:path h="1677013">
                  <a:moveTo>
                    <a:pt x="0" y="167701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05" name="pl203"/>
            <p:cNvSpPr/>
            <p:nvPr/>
          </p:nvSpPr>
          <p:spPr>
            <a:xfrm>
              <a:off x="7551728" y="3715421"/>
              <a:ext cx="2650017" cy="0"/>
            </a:xfrm>
            <a:custGeom>
              <a:avLst/>
              <a:gdLst/>
              <a:ahLst/>
              <a:cxnLst/>
              <a:rect l="0" t="0" r="0" b="0"/>
              <a:pathLst>
                <a:path w="2650017">
                  <a:moveTo>
                    <a:pt x="0" y="0"/>
                  </a:moveTo>
                  <a:lnTo>
                    <a:pt x="2650017" y="0"/>
                  </a:lnTo>
                  <a:lnTo>
                    <a:pt x="2650017" y="0"/>
                  </a:lnTo>
                </a:path>
              </a:pathLst>
            </a:custGeom>
            <a:ln w="13550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06" name="pl204"/>
            <p:cNvSpPr/>
            <p:nvPr/>
          </p:nvSpPr>
          <p:spPr>
            <a:xfrm>
              <a:off x="7551728" y="3376630"/>
              <a:ext cx="2650017" cy="0"/>
            </a:xfrm>
            <a:custGeom>
              <a:avLst/>
              <a:gdLst/>
              <a:ahLst/>
              <a:cxnLst/>
              <a:rect l="0" t="0" r="0" b="0"/>
              <a:pathLst>
                <a:path w="2650017">
                  <a:moveTo>
                    <a:pt x="0" y="0"/>
                  </a:moveTo>
                  <a:lnTo>
                    <a:pt x="2650017" y="0"/>
                  </a:lnTo>
                  <a:lnTo>
                    <a:pt x="2650017" y="0"/>
                  </a:lnTo>
                </a:path>
              </a:pathLst>
            </a:custGeom>
            <a:ln w="13550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07" name="pl205"/>
            <p:cNvSpPr/>
            <p:nvPr/>
          </p:nvSpPr>
          <p:spPr>
            <a:xfrm>
              <a:off x="7551728" y="3037839"/>
              <a:ext cx="2650017" cy="0"/>
            </a:xfrm>
            <a:custGeom>
              <a:avLst/>
              <a:gdLst/>
              <a:ahLst/>
              <a:cxnLst/>
              <a:rect l="0" t="0" r="0" b="0"/>
              <a:pathLst>
                <a:path w="2650017">
                  <a:moveTo>
                    <a:pt x="0" y="0"/>
                  </a:moveTo>
                  <a:lnTo>
                    <a:pt x="2650017" y="0"/>
                  </a:lnTo>
                  <a:lnTo>
                    <a:pt x="2650017" y="0"/>
                  </a:lnTo>
                </a:path>
              </a:pathLst>
            </a:custGeom>
            <a:ln w="13550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08" name="pl206"/>
            <p:cNvSpPr/>
            <p:nvPr/>
          </p:nvSpPr>
          <p:spPr>
            <a:xfrm>
              <a:off x="7551728" y="2699049"/>
              <a:ext cx="2650017" cy="0"/>
            </a:xfrm>
            <a:custGeom>
              <a:avLst/>
              <a:gdLst/>
              <a:ahLst/>
              <a:cxnLst/>
              <a:rect l="0" t="0" r="0" b="0"/>
              <a:pathLst>
                <a:path w="2650017">
                  <a:moveTo>
                    <a:pt x="0" y="0"/>
                  </a:moveTo>
                  <a:lnTo>
                    <a:pt x="2650017" y="0"/>
                  </a:lnTo>
                  <a:lnTo>
                    <a:pt x="2650017" y="0"/>
                  </a:lnTo>
                </a:path>
              </a:pathLst>
            </a:custGeom>
            <a:ln w="13550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09" name="pl207"/>
            <p:cNvSpPr/>
            <p:nvPr/>
          </p:nvSpPr>
          <p:spPr>
            <a:xfrm>
              <a:off x="7551728" y="2360258"/>
              <a:ext cx="2650017" cy="0"/>
            </a:xfrm>
            <a:custGeom>
              <a:avLst/>
              <a:gdLst/>
              <a:ahLst/>
              <a:cxnLst/>
              <a:rect l="0" t="0" r="0" b="0"/>
              <a:pathLst>
                <a:path w="2650017">
                  <a:moveTo>
                    <a:pt x="0" y="0"/>
                  </a:moveTo>
                  <a:lnTo>
                    <a:pt x="2650017" y="0"/>
                  </a:lnTo>
                  <a:lnTo>
                    <a:pt x="2650017" y="0"/>
                  </a:lnTo>
                </a:path>
              </a:pathLst>
            </a:custGeom>
            <a:ln w="13550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10" name="pl208"/>
            <p:cNvSpPr/>
            <p:nvPr/>
          </p:nvSpPr>
          <p:spPr>
            <a:xfrm>
              <a:off x="7962299" y="2114635"/>
              <a:ext cx="0" cy="1677013"/>
            </a:xfrm>
            <a:custGeom>
              <a:avLst/>
              <a:gdLst/>
              <a:ahLst/>
              <a:cxnLst/>
              <a:rect l="0" t="0" r="0" b="0"/>
              <a:pathLst>
                <a:path h="1677013">
                  <a:moveTo>
                    <a:pt x="0" y="167701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11" name="pl209"/>
            <p:cNvSpPr/>
            <p:nvPr/>
          </p:nvSpPr>
          <p:spPr>
            <a:xfrm>
              <a:off x="8774387" y="2114635"/>
              <a:ext cx="0" cy="1677013"/>
            </a:xfrm>
            <a:custGeom>
              <a:avLst/>
              <a:gdLst/>
              <a:ahLst/>
              <a:cxnLst/>
              <a:rect l="0" t="0" r="0" b="0"/>
              <a:pathLst>
                <a:path h="1677013">
                  <a:moveTo>
                    <a:pt x="0" y="167701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12" name="pl210"/>
            <p:cNvSpPr/>
            <p:nvPr/>
          </p:nvSpPr>
          <p:spPr>
            <a:xfrm>
              <a:off x="9586476" y="2114635"/>
              <a:ext cx="0" cy="1677013"/>
            </a:xfrm>
            <a:custGeom>
              <a:avLst/>
              <a:gdLst/>
              <a:ahLst/>
              <a:cxnLst/>
              <a:rect l="0" t="0" r="0" b="0"/>
              <a:pathLst>
                <a:path h="1677013">
                  <a:moveTo>
                    <a:pt x="0" y="167701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13" name="rc211"/>
            <p:cNvSpPr/>
            <p:nvPr/>
          </p:nvSpPr>
          <p:spPr>
            <a:xfrm>
              <a:off x="7672183" y="3715421"/>
              <a:ext cx="80303" cy="0"/>
            </a:xfrm>
            <a:prstGeom prst="rect">
              <a:avLst/>
            </a:prstGeom>
            <a:solidFill>
              <a:srgbClr val="00BA3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14" name="rc212"/>
            <p:cNvSpPr/>
            <p:nvPr/>
          </p:nvSpPr>
          <p:spPr>
            <a:xfrm>
              <a:off x="7752487" y="3715421"/>
              <a:ext cx="80303" cy="0"/>
            </a:xfrm>
            <a:prstGeom prst="rect">
              <a:avLst/>
            </a:prstGeom>
            <a:solidFill>
              <a:srgbClr val="00BA3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15" name="rc213"/>
            <p:cNvSpPr/>
            <p:nvPr/>
          </p:nvSpPr>
          <p:spPr>
            <a:xfrm>
              <a:off x="7832790" y="3715421"/>
              <a:ext cx="80303" cy="0"/>
            </a:xfrm>
            <a:prstGeom prst="rect">
              <a:avLst/>
            </a:prstGeom>
            <a:solidFill>
              <a:srgbClr val="00BA3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16" name="rc214"/>
            <p:cNvSpPr/>
            <p:nvPr/>
          </p:nvSpPr>
          <p:spPr>
            <a:xfrm>
              <a:off x="7913094" y="3715421"/>
              <a:ext cx="80303" cy="0"/>
            </a:xfrm>
            <a:prstGeom prst="rect">
              <a:avLst/>
            </a:prstGeom>
            <a:solidFill>
              <a:srgbClr val="00BA3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17" name="rc215"/>
            <p:cNvSpPr/>
            <p:nvPr/>
          </p:nvSpPr>
          <p:spPr>
            <a:xfrm>
              <a:off x="7993397" y="3715421"/>
              <a:ext cx="80303" cy="0"/>
            </a:xfrm>
            <a:prstGeom prst="rect">
              <a:avLst/>
            </a:prstGeom>
            <a:solidFill>
              <a:srgbClr val="00BA3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18" name="rc216"/>
            <p:cNvSpPr/>
            <p:nvPr/>
          </p:nvSpPr>
          <p:spPr>
            <a:xfrm>
              <a:off x="8073701" y="3715421"/>
              <a:ext cx="80303" cy="0"/>
            </a:xfrm>
            <a:prstGeom prst="rect">
              <a:avLst/>
            </a:prstGeom>
            <a:solidFill>
              <a:srgbClr val="00BA3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19" name="rc217"/>
            <p:cNvSpPr/>
            <p:nvPr/>
          </p:nvSpPr>
          <p:spPr>
            <a:xfrm>
              <a:off x="8154005" y="3715421"/>
              <a:ext cx="80303" cy="0"/>
            </a:xfrm>
            <a:prstGeom prst="rect">
              <a:avLst/>
            </a:prstGeom>
            <a:solidFill>
              <a:srgbClr val="00BA3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20" name="rc218"/>
            <p:cNvSpPr/>
            <p:nvPr/>
          </p:nvSpPr>
          <p:spPr>
            <a:xfrm>
              <a:off x="8234308" y="3715421"/>
              <a:ext cx="80303" cy="0"/>
            </a:xfrm>
            <a:prstGeom prst="rect">
              <a:avLst/>
            </a:prstGeom>
            <a:solidFill>
              <a:srgbClr val="00BA3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21" name="rc219"/>
            <p:cNvSpPr/>
            <p:nvPr/>
          </p:nvSpPr>
          <p:spPr>
            <a:xfrm>
              <a:off x="8314612" y="3715421"/>
              <a:ext cx="80303" cy="0"/>
            </a:xfrm>
            <a:prstGeom prst="rect">
              <a:avLst/>
            </a:prstGeom>
            <a:solidFill>
              <a:srgbClr val="00BA3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22" name="rc220"/>
            <p:cNvSpPr/>
            <p:nvPr/>
          </p:nvSpPr>
          <p:spPr>
            <a:xfrm>
              <a:off x="8394915" y="3715421"/>
              <a:ext cx="80303" cy="0"/>
            </a:xfrm>
            <a:prstGeom prst="rect">
              <a:avLst/>
            </a:prstGeom>
            <a:solidFill>
              <a:srgbClr val="00BA3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23" name="rc221"/>
            <p:cNvSpPr/>
            <p:nvPr/>
          </p:nvSpPr>
          <p:spPr>
            <a:xfrm>
              <a:off x="8475219" y="3715421"/>
              <a:ext cx="80303" cy="0"/>
            </a:xfrm>
            <a:prstGeom prst="rect">
              <a:avLst/>
            </a:prstGeom>
            <a:solidFill>
              <a:srgbClr val="00BA3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24" name="rc222"/>
            <p:cNvSpPr/>
            <p:nvPr/>
          </p:nvSpPr>
          <p:spPr>
            <a:xfrm>
              <a:off x="8555522" y="3715421"/>
              <a:ext cx="80303" cy="0"/>
            </a:xfrm>
            <a:prstGeom prst="rect">
              <a:avLst/>
            </a:prstGeom>
            <a:solidFill>
              <a:srgbClr val="00BA3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25" name="rc223"/>
            <p:cNvSpPr/>
            <p:nvPr/>
          </p:nvSpPr>
          <p:spPr>
            <a:xfrm>
              <a:off x="8635826" y="3701869"/>
              <a:ext cx="80303" cy="13551"/>
            </a:xfrm>
            <a:prstGeom prst="rect">
              <a:avLst/>
            </a:prstGeom>
            <a:solidFill>
              <a:srgbClr val="00BA3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26" name="rc224"/>
            <p:cNvSpPr/>
            <p:nvPr/>
          </p:nvSpPr>
          <p:spPr>
            <a:xfrm>
              <a:off x="8716129" y="3634111"/>
              <a:ext cx="80303" cy="81309"/>
            </a:xfrm>
            <a:prstGeom prst="rect">
              <a:avLst/>
            </a:prstGeom>
            <a:solidFill>
              <a:srgbClr val="00BA3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27" name="rc225"/>
            <p:cNvSpPr/>
            <p:nvPr/>
          </p:nvSpPr>
          <p:spPr>
            <a:xfrm>
              <a:off x="8796433" y="3302096"/>
              <a:ext cx="80303" cy="413324"/>
            </a:xfrm>
            <a:prstGeom prst="rect">
              <a:avLst/>
            </a:prstGeom>
            <a:solidFill>
              <a:srgbClr val="00BA3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28" name="rc226"/>
            <p:cNvSpPr/>
            <p:nvPr/>
          </p:nvSpPr>
          <p:spPr>
            <a:xfrm>
              <a:off x="8876737" y="2787134"/>
              <a:ext cx="80303" cy="928286"/>
            </a:xfrm>
            <a:prstGeom prst="rect">
              <a:avLst/>
            </a:prstGeom>
            <a:solidFill>
              <a:srgbClr val="00BA3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29" name="rc227"/>
            <p:cNvSpPr/>
            <p:nvPr/>
          </p:nvSpPr>
          <p:spPr>
            <a:xfrm>
              <a:off x="8957040" y="2428016"/>
              <a:ext cx="80303" cy="1287404"/>
            </a:xfrm>
            <a:prstGeom prst="rect">
              <a:avLst/>
            </a:prstGeom>
            <a:solidFill>
              <a:srgbClr val="00BA3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30" name="rc228"/>
            <p:cNvSpPr/>
            <p:nvPr/>
          </p:nvSpPr>
          <p:spPr>
            <a:xfrm>
              <a:off x="9037344" y="2353482"/>
              <a:ext cx="80303" cy="1361938"/>
            </a:xfrm>
            <a:prstGeom prst="rect">
              <a:avLst/>
            </a:prstGeom>
            <a:solidFill>
              <a:srgbClr val="00BA3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31" name="rc229"/>
            <p:cNvSpPr/>
            <p:nvPr/>
          </p:nvSpPr>
          <p:spPr>
            <a:xfrm>
              <a:off x="9117647" y="2190863"/>
              <a:ext cx="80303" cy="1524558"/>
            </a:xfrm>
            <a:prstGeom prst="rect">
              <a:avLst/>
            </a:prstGeom>
            <a:solidFill>
              <a:srgbClr val="00BA3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32" name="rc230"/>
            <p:cNvSpPr/>
            <p:nvPr/>
          </p:nvSpPr>
          <p:spPr>
            <a:xfrm>
              <a:off x="9197951" y="2306052"/>
              <a:ext cx="80303" cy="1409369"/>
            </a:xfrm>
            <a:prstGeom prst="rect">
              <a:avLst/>
            </a:prstGeom>
            <a:solidFill>
              <a:srgbClr val="00BA3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33" name="rc231"/>
            <p:cNvSpPr/>
            <p:nvPr/>
          </p:nvSpPr>
          <p:spPr>
            <a:xfrm>
              <a:off x="9278254" y="2624515"/>
              <a:ext cx="80303" cy="1090906"/>
            </a:xfrm>
            <a:prstGeom prst="rect">
              <a:avLst/>
            </a:prstGeom>
            <a:solidFill>
              <a:srgbClr val="00BA3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34" name="rc232"/>
            <p:cNvSpPr/>
            <p:nvPr/>
          </p:nvSpPr>
          <p:spPr>
            <a:xfrm>
              <a:off x="9358558" y="2753255"/>
              <a:ext cx="80303" cy="962165"/>
            </a:xfrm>
            <a:prstGeom prst="rect">
              <a:avLst/>
            </a:prstGeom>
            <a:solidFill>
              <a:srgbClr val="00BA3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35" name="rc233"/>
            <p:cNvSpPr/>
            <p:nvPr/>
          </p:nvSpPr>
          <p:spPr>
            <a:xfrm>
              <a:off x="9438861" y="3180132"/>
              <a:ext cx="80303" cy="535289"/>
            </a:xfrm>
            <a:prstGeom prst="rect">
              <a:avLst/>
            </a:prstGeom>
            <a:solidFill>
              <a:srgbClr val="00BA3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36" name="rc234"/>
            <p:cNvSpPr/>
            <p:nvPr/>
          </p:nvSpPr>
          <p:spPr>
            <a:xfrm>
              <a:off x="9519165" y="3518922"/>
              <a:ext cx="80303" cy="196498"/>
            </a:xfrm>
            <a:prstGeom prst="rect">
              <a:avLst/>
            </a:prstGeom>
            <a:solidFill>
              <a:srgbClr val="00BA3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37" name="rc235"/>
            <p:cNvSpPr/>
            <p:nvPr/>
          </p:nvSpPr>
          <p:spPr>
            <a:xfrm>
              <a:off x="9599468" y="3647663"/>
              <a:ext cx="80303" cy="67758"/>
            </a:xfrm>
            <a:prstGeom prst="rect">
              <a:avLst/>
            </a:prstGeom>
            <a:solidFill>
              <a:srgbClr val="00BA3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38" name="rc236"/>
            <p:cNvSpPr/>
            <p:nvPr/>
          </p:nvSpPr>
          <p:spPr>
            <a:xfrm>
              <a:off x="9679772" y="3674766"/>
              <a:ext cx="80303" cy="40654"/>
            </a:xfrm>
            <a:prstGeom prst="rect">
              <a:avLst/>
            </a:prstGeom>
            <a:solidFill>
              <a:srgbClr val="00BA3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39" name="rc237"/>
            <p:cNvSpPr/>
            <p:nvPr/>
          </p:nvSpPr>
          <p:spPr>
            <a:xfrm>
              <a:off x="9760076" y="3715421"/>
              <a:ext cx="80303" cy="0"/>
            </a:xfrm>
            <a:prstGeom prst="rect">
              <a:avLst/>
            </a:prstGeom>
            <a:solidFill>
              <a:srgbClr val="00BA3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40" name="rc238"/>
            <p:cNvSpPr/>
            <p:nvPr/>
          </p:nvSpPr>
          <p:spPr>
            <a:xfrm>
              <a:off x="9840379" y="3715421"/>
              <a:ext cx="80303" cy="0"/>
            </a:xfrm>
            <a:prstGeom prst="rect">
              <a:avLst/>
            </a:prstGeom>
            <a:solidFill>
              <a:srgbClr val="00BA3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41" name="rc239"/>
            <p:cNvSpPr/>
            <p:nvPr/>
          </p:nvSpPr>
          <p:spPr>
            <a:xfrm>
              <a:off x="9920683" y="3715421"/>
              <a:ext cx="80303" cy="0"/>
            </a:xfrm>
            <a:prstGeom prst="rect">
              <a:avLst/>
            </a:prstGeom>
            <a:solidFill>
              <a:srgbClr val="00BA3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42" name="rc240"/>
            <p:cNvSpPr/>
            <p:nvPr/>
          </p:nvSpPr>
          <p:spPr>
            <a:xfrm>
              <a:off x="10000986" y="3715421"/>
              <a:ext cx="80303" cy="0"/>
            </a:xfrm>
            <a:prstGeom prst="rect">
              <a:avLst/>
            </a:prstGeom>
            <a:solidFill>
              <a:srgbClr val="00BA3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43" name="pl241"/>
            <p:cNvSpPr/>
            <p:nvPr/>
          </p:nvSpPr>
          <p:spPr>
            <a:xfrm>
              <a:off x="9315780" y="2114635"/>
              <a:ext cx="0" cy="1677013"/>
            </a:xfrm>
            <a:custGeom>
              <a:avLst/>
              <a:gdLst/>
              <a:ahLst/>
              <a:cxnLst/>
              <a:rect l="0" t="0" r="0" b="0"/>
              <a:pathLst>
                <a:path h="1677013">
                  <a:moveTo>
                    <a:pt x="0" y="167701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000000">
                  <a:alpha val="100000"/>
                </a:srgbClr>
              </a:solidFill>
              <a:prstDash val="dash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44" name="rc242"/>
            <p:cNvSpPr/>
            <p:nvPr/>
          </p:nvSpPr>
          <p:spPr>
            <a:xfrm>
              <a:off x="7551728" y="2114635"/>
              <a:ext cx="2650017" cy="1677013"/>
            </a:xfrm>
            <a:prstGeom prst="rect">
              <a:avLst/>
            </a:prstGeom>
            <a:ln w="13550" cap="rnd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45" name="rc243"/>
            <p:cNvSpPr/>
            <p:nvPr/>
          </p:nvSpPr>
          <p:spPr>
            <a:xfrm>
              <a:off x="7551728" y="4080659"/>
              <a:ext cx="2650017" cy="1677013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46" name="pl244"/>
            <p:cNvSpPr/>
            <p:nvPr/>
          </p:nvSpPr>
          <p:spPr>
            <a:xfrm>
              <a:off x="7551728" y="5400472"/>
              <a:ext cx="2650017" cy="0"/>
            </a:xfrm>
            <a:custGeom>
              <a:avLst/>
              <a:gdLst/>
              <a:ahLst/>
              <a:cxnLst/>
              <a:rect l="0" t="0" r="0" b="0"/>
              <a:pathLst>
                <a:path w="2650017">
                  <a:moveTo>
                    <a:pt x="0" y="0"/>
                  </a:moveTo>
                  <a:lnTo>
                    <a:pt x="2650017" y="0"/>
                  </a:lnTo>
                  <a:lnTo>
                    <a:pt x="2650017" y="0"/>
                  </a:lnTo>
                </a:path>
              </a:pathLst>
            </a:custGeom>
            <a:ln w="6775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47" name="pl245"/>
            <p:cNvSpPr/>
            <p:nvPr/>
          </p:nvSpPr>
          <p:spPr>
            <a:xfrm>
              <a:off x="7551728" y="4838527"/>
              <a:ext cx="2650017" cy="0"/>
            </a:xfrm>
            <a:custGeom>
              <a:avLst/>
              <a:gdLst/>
              <a:ahLst/>
              <a:cxnLst/>
              <a:rect l="0" t="0" r="0" b="0"/>
              <a:pathLst>
                <a:path w="2650017">
                  <a:moveTo>
                    <a:pt x="0" y="0"/>
                  </a:moveTo>
                  <a:lnTo>
                    <a:pt x="2650017" y="0"/>
                  </a:lnTo>
                  <a:lnTo>
                    <a:pt x="2650017" y="0"/>
                  </a:lnTo>
                </a:path>
              </a:pathLst>
            </a:custGeom>
            <a:ln w="6775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48" name="pl246"/>
            <p:cNvSpPr/>
            <p:nvPr/>
          </p:nvSpPr>
          <p:spPr>
            <a:xfrm>
              <a:off x="7551728" y="4276581"/>
              <a:ext cx="2650017" cy="0"/>
            </a:xfrm>
            <a:custGeom>
              <a:avLst/>
              <a:gdLst/>
              <a:ahLst/>
              <a:cxnLst/>
              <a:rect l="0" t="0" r="0" b="0"/>
              <a:pathLst>
                <a:path w="2650017">
                  <a:moveTo>
                    <a:pt x="0" y="0"/>
                  </a:moveTo>
                  <a:lnTo>
                    <a:pt x="2650017" y="0"/>
                  </a:lnTo>
                  <a:lnTo>
                    <a:pt x="2650017" y="0"/>
                  </a:lnTo>
                </a:path>
              </a:pathLst>
            </a:custGeom>
            <a:ln w="6775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49" name="pl247"/>
            <p:cNvSpPr/>
            <p:nvPr/>
          </p:nvSpPr>
          <p:spPr>
            <a:xfrm>
              <a:off x="7556254" y="4080659"/>
              <a:ext cx="0" cy="1677013"/>
            </a:xfrm>
            <a:custGeom>
              <a:avLst/>
              <a:gdLst/>
              <a:ahLst/>
              <a:cxnLst/>
              <a:rect l="0" t="0" r="0" b="0"/>
              <a:pathLst>
                <a:path h="1677013">
                  <a:moveTo>
                    <a:pt x="0" y="167701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50" name="pl248"/>
            <p:cNvSpPr/>
            <p:nvPr/>
          </p:nvSpPr>
          <p:spPr>
            <a:xfrm>
              <a:off x="8368343" y="4080659"/>
              <a:ext cx="0" cy="1677013"/>
            </a:xfrm>
            <a:custGeom>
              <a:avLst/>
              <a:gdLst/>
              <a:ahLst/>
              <a:cxnLst/>
              <a:rect l="0" t="0" r="0" b="0"/>
              <a:pathLst>
                <a:path h="1677013">
                  <a:moveTo>
                    <a:pt x="0" y="167701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51" name="pl249"/>
            <p:cNvSpPr/>
            <p:nvPr/>
          </p:nvSpPr>
          <p:spPr>
            <a:xfrm>
              <a:off x="9180432" y="4080659"/>
              <a:ext cx="0" cy="1677013"/>
            </a:xfrm>
            <a:custGeom>
              <a:avLst/>
              <a:gdLst/>
              <a:ahLst/>
              <a:cxnLst/>
              <a:rect l="0" t="0" r="0" b="0"/>
              <a:pathLst>
                <a:path h="1677013">
                  <a:moveTo>
                    <a:pt x="0" y="167701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52" name="pl250"/>
            <p:cNvSpPr/>
            <p:nvPr/>
          </p:nvSpPr>
          <p:spPr>
            <a:xfrm>
              <a:off x="9992520" y="4080659"/>
              <a:ext cx="0" cy="1677013"/>
            </a:xfrm>
            <a:custGeom>
              <a:avLst/>
              <a:gdLst/>
              <a:ahLst/>
              <a:cxnLst/>
              <a:rect l="0" t="0" r="0" b="0"/>
              <a:pathLst>
                <a:path h="1677013">
                  <a:moveTo>
                    <a:pt x="0" y="167701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6775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53" name="pl251"/>
            <p:cNvSpPr/>
            <p:nvPr/>
          </p:nvSpPr>
          <p:spPr>
            <a:xfrm>
              <a:off x="7551728" y="5681445"/>
              <a:ext cx="2650017" cy="0"/>
            </a:xfrm>
            <a:custGeom>
              <a:avLst/>
              <a:gdLst/>
              <a:ahLst/>
              <a:cxnLst/>
              <a:rect l="0" t="0" r="0" b="0"/>
              <a:pathLst>
                <a:path w="2650017">
                  <a:moveTo>
                    <a:pt x="0" y="0"/>
                  </a:moveTo>
                  <a:lnTo>
                    <a:pt x="2650017" y="0"/>
                  </a:lnTo>
                  <a:lnTo>
                    <a:pt x="2650017" y="0"/>
                  </a:lnTo>
                </a:path>
              </a:pathLst>
            </a:custGeom>
            <a:ln w="13550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54" name="pl252"/>
            <p:cNvSpPr/>
            <p:nvPr/>
          </p:nvSpPr>
          <p:spPr>
            <a:xfrm>
              <a:off x="7551728" y="5119500"/>
              <a:ext cx="2650017" cy="0"/>
            </a:xfrm>
            <a:custGeom>
              <a:avLst/>
              <a:gdLst/>
              <a:ahLst/>
              <a:cxnLst/>
              <a:rect l="0" t="0" r="0" b="0"/>
              <a:pathLst>
                <a:path w="2650017">
                  <a:moveTo>
                    <a:pt x="0" y="0"/>
                  </a:moveTo>
                  <a:lnTo>
                    <a:pt x="2650017" y="0"/>
                  </a:lnTo>
                  <a:lnTo>
                    <a:pt x="2650017" y="0"/>
                  </a:lnTo>
                </a:path>
              </a:pathLst>
            </a:custGeom>
            <a:ln w="13550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55" name="pl253"/>
            <p:cNvSpPr/>
            <p:nvPr/>
          </p:nvSpPr>
          <p:spPr>
            <a:xfrm>
              <a:off x="7551728" y="4557554"/>
              <a:ext cx="2650017" cy="0"/>
            </a:xfrm>
            <a:custGeom>
              <a:avLst/>
              <a:gdLst/>
              <a:ahLst/>
              <a:cxnLst/>
              <a:rect l="0" t="0" r="0" b="0"/>
              <a:pathLst>
                <a:path w="2650017">
                  <a:moveTo>
                    <a:pt x="0" y="0"/>
                  </a:moveTo>
                  <a:lnTo>
                    <a:pt x="2650017" y="0"/>
                  </a:lnTo>
                  <a:lnTo>
                    <a:pt x="2650017" y="0"/>
                  </a:lnTo>
                </a:path>
              </a:pathLst>
            </a:custGeom>
            <a:ln w="13550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56" name="pl254"/>
            <p:cNvSpPr/>
            <p:nvPr/>
          </p:nvSpPr>
          <p:spPr>
            <a:xfrm>
              <a:off x="7962299" y="4080659"/>
              <a:ext cx="0" cy="1677013"/>
            </a:xfrm>
            <a:custGeom>
              <a:avLst/>
              <a:gdLst/>
              <a:ahLst/>
              <a:cxnLst/>
              <a:rect l="0" t="0" r="0" b="0"/>
              <a:pathLst>
                <a:path h="1677013">
                  <a:moveTo>
                    <a:pt x="0" y="167701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57" name="pl255"/>
            <p:cNvSpPr/>
            <p:nvPr/>
          </p:nvSpPr>
          <p:spPr>
            <a:xfrm>
              <a:off x="8774387" y="4080659"/>
              <a:ext cx="0" cy="1677013"/>
            </a:xfrm>
            <a:custGeom>
              <a:avLst/>
              <a:gdLst/>
              <a:ahLst/>
              <a:cxnLst/>
              <a:rect l="0" t="0" r="0" b="0"/>
              <a:pathLst>
                <a:path h="1677013">
                  <a:moveTo>
                    <a:pt x="0" y="167701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58" name="pl256"/>
            <p:cNvSpPr/>
            <p:nvPr/>
          </p:nvSpPr>
          <p:spPr>
            <a:xfrm>
              <a:off x="9586476" y="4080659"/>
              <a:ext cx="0" cy="1677013"/>
            </a:xfrm>
            <a:custGeom>
              <a:avLst/>
              <a:gdLst/>
              <a:ahLst/>
              <a:cxnLst/>
              <a:rect l="0" t="0" r="0" b="0"/>
              <a:pathLst>
                <a:path h="1677013">
                  <a:moveTo>
                    <a:pt x="0" y="167701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EBEBEB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59" name="rc257"/>
            <p:cNvSpPr/>
            <p:nvPr/>
          </p:nvSpPr>
          <p:spPr>
            <a:xfrm>
              <a:off x="7672183" y="5680602"/>
              <a:ext cx="80303" cy="842"/>
            </a:xfrm>
            <a:prstGeom prst="rect">
              <a:avLst/>
            </a:prstGeom>
            <a:solidFill>
              <a:srgbClr val="F564E3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60" name="rc258"/>
            <p:cNvSpPr/>
            <p:nvPr/>
          </p:nvSpPr>
          <p:spPr>
            <a:xfrm>
              <a:off x="7752487" y="5679197"/>
              <a:ext cx="80303" cy="2247"/>
            </a:xfrm>
            <a:prstGeom prst="rect">
              <a:avLst/>
            </a:prstGeom>
            <a:solidFill>
              <a:srgbClr val="F564E3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61" name="rc259"/>
            <p:cNvSpPr/>
            <p:nvPr/>
          </p:nvSpPr>
          <p:spPr>
            <a:xfrm>
              <a:off x="7832790" y="5678073"/>
              <a:ext cx="80303" cy="3371"/>
            </a:xfrm>
            <a:prstGeom prst="rect">
              <a:avLst/>
            </a:prstGeom>
            <a:solidFill>
              <a:srgbClr val="F564E3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62" name="rc260"/>
            <p:cNvSpPr/>
            <p:nvPr/>
          </p:nvSpPr>
          <p:spPr>
            <a:xfrm>
              <a:off x="7913094" y="5676107"/>
              <a:ext cx="80303" cy="5338"/>
            </a:xfrm>
            <a:prstGeom prst="rect">
              <a:avLst/>
            </a:prstGeom>
            <a:solidFill>
              <a:srgbClr val="F564E3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63" name="rc261"/>
            <p:cNvSpPr/>
            <p:nvPr/>
          </p:nvSpPr>
          <p:spPr>
            <a:xfrm>
              <a:off x="7993397" y="5675545"/>
              <a:ext cx="80303" cy="5900"/>
            </a:xfrm>
            <a:prstGeom prst="rect">
              <a:avLst/>
            </a:prstGeom>
            <a:solidFill>
              <a:srgbClr val="F564E3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64" name="rc262"/>
            <p:cNvSpPr/>
            <p:nvPr/>
          </p:nvSpPr>
          <p:spPr>
            <a:xfrm>
              <a:off x="8073701" y="5674702"/>
              <a:ext cx="80303" cy="6743"/>
            </a:xfrm>
            <a:prstGeom prst="rect">
              <a:avLst/>
            </a:prstGeom>
            <a:solidFill>
              <a:srgbClr val="F564E3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65" name="rc263"/>
            <p:cNvSpPr/>
            <p:nvPr/>
          </p:nvSpPr>
          <p:spPr>
            <a:xfrm>
              <a:off x="8154005" y="5674140"/>
              <a:ext cx="80303" cy="7305"/>
            </a:xfrm>
            <a:prstGeom prst="rect">
              <a:avLst/>
            </a:prstGeom>
            <a:solidFill>
              <a:srgbClr val="F564E3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66" name="rc264"/>
            <p:cNvSpPr/>
            <p:nvPr/>
          </p:nvSpPr>
          <p:spPr>
            <a:xfrm>
              <a:off x="8234308" y="5669644"/>
              <a:ext cx="80303" cy="11800"/>
            </a:xfrm>
            <a:prstGeom prst="rect">
              <a:avLst/>
            </a:prstGeom>
            <a:solidFill>
              <a:srgbClr val="F564E3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67" name="rc265"/>
            <p:cNvSpPr/>
            <p:nvPr/>
          </p:nvSpPr>
          <p:spPr>
            <a:xfrm>
              <a:off x="8314612" y="5666834"/>
              <a:ext cx="80303" cy="14610"/>
            </a:xfrm>
            <a:prstGeom prst="rect">
              <a:avLst/>
            </a:prstGeom>
            <a:solidFill>
              <a:srgbClr val="F564E3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68" name="rc266"/>
            <p:cNvSpPr/>
            <p:nvPr/>
          </p:nvSpPr>
          <p:spPr>
            <a:xfrm>
              <a:off x="8394915" y="5649414"/>
              <a:ext cx="80303" cy="32030"/>
            </a:xfrm>
            <a:prstGeom prst="rect">
              <a:avLst/>
            </a:prstGeom>
            <a:solidFill>
              <a:srgbClr val="F564E3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69" name="rc267"/>
            <p:cNvSpPr/>
            <p:nvPr/>
          </p:nvSpPr>
          <p:spPr>
            <a:xfrm>
              <a:off x="8475219" y="5614012"/>
              <a:ext cx="80303" cy="67433"/>
            </a:xfrm>
            <a:prstGeom prst="rect">
              <a:avLst/>
            </a:prstGeom>
            <a:solidFill>
              <a:srgbClr val="F564E3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70" name="rc268"/>
            <p:cNvSpPr/>
            <p:nvPr/>
          </p:nvSpPr>
          <p:spPr>
            <a:xfrm>
              <a:off x="8555522" y="5569618"/>
              <a:ext cx="80303" cy="111827"/>
            </a:xfrm>
            <a:prstGeom prst="rect">
              <a:avLst/>
            </a:prstGeom>
            <a:solidFill>
              <a:srgbClr val="F564E3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71" name="rc269"/>
            <p:cNvSpPr/>
            <p:nvPr/>
          </p:nvSpPr>
          <p:spPr>
            <a:xfrm>
              <a:off x="8635826" y="5483359"/>
              <a:ext cx="80303" cy="198085"/>
            </a:xfrm>
            <a:prstGeom prst="rect">
              <a:avLst/>
            </a:prstGeom>
            <a:solidFill>
              <a:srgbClr val="F564E3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72" name="rc270"/>
            <p:cNvSpPr/>
            <p:nvPr/>
          </p:nvSpPr>
          <p:spPr>
            <a:xfrm>
              <a:off x="8716129" y="5375185"/>
              <a:ext cx="80303" cy="306260"/>
            </a:xfrm>
            <a:prstGeom prst="rect">
              <a:avLst/>
            </a:prstGeom>
            <a:solidFill>
              <a:srgbClr val="F564E3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73" name="rc271"/>
            <p:cNvSpPr/>
            <p:nvPr/>
          </p:nvSpPr>
          <p:spPr>
            <a:xfrm>
              <a:off x="8796433" y="5247061"/>
              <a:ext cx="80303" cy="434383"/>
            </a:xfrm>
            <a:prstGeom prst="rect">
              <a:avLst/>
            </a:prstGeom>
            <a:solidFill>
              <a:srgbClr val="F564E3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74" name="rc272"/>
            <p:cNvSpPr/>
            <p:nvPr/>
          </p:nvSpPr>
          <p:spPr>
            <a:xfrm>
              <a:off x="8876737" y="5010482"/>
              <a:ext cx="80303" cy="670962"/>
            </a:xfrm>
            <a:prstGeom prst="rect">
              <a:avLst/>
            </a:prstGeom>
            <a:solidFill>
              <a:srgbClr val="F564E3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75" name="rc273"/>
            <p:cNvSpPr/>
            <p:nvPr/>
          </p:nvSpPr>
          <p:spPr>
            <a:xfrm>
              <a:off x="8957040" y="4768846"/>
              <a:ext cx="80303" cy="912599"/>
            </a:xfrm>
            <a:prstGeom prst="rect">
              <a:avLst/>
            </a:prstGeom>
            <a:solidFill>
              <a:srgbClr val="F564E3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76" name="rc274"/>
            <p:cNvSpPr/>
            <p:nvPr/>
          </p:nvSpPr>
          <p:spPr>
            <a:xfrm>
              <a:off x="9037344" y="4548282"/>
              <a:ext cx="80303" cy="1133163"/>
            </a:xfrm>
            <a:prstGeom prst="rect">
              <a:avLst/>
            </a:prstGeom>
            <a:solidFill>
              <a:srgbClr val="F564E3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77" name="rc275"/>
            <p:cNvSpPr/>
            <p:nvPr/>
          </p:nvSpPr>
          <p:spPr>
            <a:xfrm>
              <a:off x="9117647" y="4350196"/>
              <a:ext cx="80303" cy="1331248"/>
            </a:xfrm>
            <a:prstGeom prst="rect">
              <a:avLst/>
            </a:prstGeom>
            <a:solidFill>
              <a:srgbClr val="F564E3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78" name="rc276"/>
            <p:cNvSpPr/>
            <p:nvPr/>
          </p:nvSpPr>
          <p:spPr>
            <a:xfrm>
              <a:off x="9197951" y="4190323"/>
              <a:ext cx="80303" cy="1491122"/>
            </a:xfrm>
            <a:prstGeom prst="rect">
              <a:avLst/>
            </a:prstGeom>
            <a:solidFill>
              <a:srgbClr val="F564E3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79" name="rc277"/>
            <p:cNvSpPr/>
            <p:nvPr/>
          </p:nvSpPr>
          <p:spPr>
            <a:xfrm>
              <a:off x="9278254" y="4156887"/>
              <a:ext cx="80303" cy="1524558"/>
            </a:xfrm>
            <a:prstGeom prst="rect">
              <a:avLst/>
            </a:prstGeom>
            <a:solidFill>
              <a:srgbClr val="F564E3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80" name="rc278"/>
            <p:cNvSpPr/>
            <p:nvPr/>
          </p:nvSpPr>
          <p:spPr>
            <a:xfrm>
              <a:off x="9358558" y="4265623"/>
              <a:ext cx="80303" cy="1415821"/>
            </a:xfrm>
            <a:prstGeom prst="rect">
              <a:avLst/>
            </a:prstGeom>
            <a:solidFill>
              <a:srgbClr val="F564E3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81" name="rc279"/>
            <p:cNvSpPr/>
            <p:nvPr/>
          </p:nvSpPr>
          <p:spPr>
            <a:xfrm>
              <a:off x="9438861" y="4510913"/>
              <a:ext cx="80303" cy="1170532"/>
            </a:xfrm>
            <a:prstGeom prst="rect">
              <a:avLst/>
            </a:prstGeom>
            <a:solidFill>
              <a:srgbClr val="F564E3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82" name="rc280"/>
            <p:cNvSpPr/>
            <p:nvPr/>
          </p:nvSpPr>
          <p:spPr>
            <a:xfrm>
              <a:off x="9519165" y="4902308"/>
              <a:ext cx="80303" cy="779137"/>
            </a:xfrm>
            <a:prstGeom prst="rect">
              <a:avLst/>
            </a:prstGeom>
            <a:solidFill>
              <a:srgbClr val="F564E3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83" name="rc281"/>
            <p:cNvSpPr/>
            <p:nvPr/>
          </p:nvSpPr>
          <p:spPr>
            <a:xfrm>
              <a:off x="9599468" y="5246218"/>
              <a:ext cx="80303" cy="435226"/>
            </a:xfrm>
            <a:prstGeom prst="rect">
              <a:avLst/>
            </a:prstGeom>
            <a:solidFill>
              <a:srgbClr val="F564E3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84" name="rc282"/>
            <p:cNvSpPr/>
            <p:nvPr/>
          </p:nvSpPr>
          <p:spPr>
            <a:xfrm>
              <a:off x="9679772" y="5459196"/>
              <a:ext cx="80303" cy="222249"/>
            </a:xfrm>
            <a:prstGeom prst="rect">
              <a:avLst/>
            </a:prstGeom>
            <a:solidFill>
              <a:srgbClr val="F564E3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85" name="rc283"/>
            <p:cNvSpPr/>
            <p:nvPr/>
          </p:nvSpPr>
          <p:spPr>
            <a:xfrm>
              <a:off x="9760076" y="5591534"/>
              <a:ext cx="80303" cy="89911"/>
            </a:xfrm>
            <a:prstGeom prst="rect">
              <a:avLst/>
            </a:prstGeom>
            <a:solidFill>
              <a:srgbClr val="F564E3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86" name="rc284"/>
            <p:cNvSpPr/>
            <p:nvPr/>
          </p:nvSpPr>
          <p:spPr>
            <a:xfrm>
              <a:off x="9840379" y="5655596"/>
              <a:ext cx="80303" cy="25849"/>
            </a:xfrm>
            <a:prstGeom prst="rect">
              <a:avLst/>
            </a:prstGeom>
            <a:solidFill>
              <a:srgbClr val="F564E3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87" name="rc285"/>
            <p:cNvSpPr/>
            <p:nvPr/>
          </p:nvSpPr>
          <p:spPr>
            <a:xfrm>
              <a:off x="9920683" y="5675545"/>
              <a:ext cx="80303" cy="5900"/>
            </a:xfrm>
            <a:prstGeom prst="rect">
              <a:avLst/>
            </a:prstGeom>
            <a:solidFill>
              <a:srgbClr val="F564E3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88" name="rc286"/>
            <p:cNvSpPr/>
            <p:nvPr/>
          </p:nvSpPr>
          <p:spPr>
            <a:xfrm>
              <a:off x="10000986" y="5681445"/>
              <a:ext cx="80303" cy="0"/>
            </a:xfrm>
            <a:prstGeom prst="rect">
              <a:avLst/>
            </a:prstGeom>
            <a:solidFill>
              <a:srgbClr val="F564E3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289" name="pl287"/>
            <p:cNvSpPr/>
            <p:nvPr/>
          </p:nvSpPr>
          <p:spPr>
            <a:xfrm>
              <a:off x="9315780" y="4080659"/>
              <a:ext cx="0" cy="1677013"/>
            </a:xfrm>
            <a:custGeom>
              <a:avLst/>
              <a:gdLst/>
              <a:ahLst/>
              <a:cxnLst/>
              <a:rect l="0" t="0" r="0" b="0"/>
              <a:pathLst>
                <a:path h="1677013">
                  <a:moveTo>
                    <a:pt x="0" y="167701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3550" cap="flat">
              <a:solidFill>
                <a:srgbClr val="000000">
                  <a:alpha val="100000"/>
                </a:srgbClr>
              </a:solidFill>
              <a:prstDash val="dash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90" name="rc288"/>
            <p:cNvSpPr/>
            <p:nvPr/>
          </p:nvSpPr>
          <p:spPr>
            <a:xfrm>
              <a:off x="7551728" y="4080659"/>
              <a:ext cx="2650017" cy="1677013"/>
            </a:xfrm>
            <a:prstGeom prst="rect">
              <a:avLst/>
            </a:prstGeom>
            <a:ln w="13550" cap="rnd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91" name="rc289"/>
            <p:cNvSpPr/>
            <p:nvPr/>
          </p:nvSpPr>
          <p:spPr>
            <a:xfrm>
              <a:off x="1369321" y="3861238"/>
              <a:ext cx="2650017" cy="219421"/>
            </a:xfrm>
            <a:prstGeom prst="rect">
              <a:avLst/>
            </a:prstGeom>
            <a:solidFill>
              <a:srgbClr val="D9D9D9">
                <a:alpha val="100000"/>
              </a:srgbClr>
            </a:solidFill>
            <a:ln w="13550" cap="rnd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92" name="tx290"/>
            <p:cNvSpPr/>
            <p:nvPr/>
          </p:nvSpPr>
          <p:spPr>
            <a:xfrm>
              <a:off x="2450996" y="3927974"/>
              <a:ext cx="486667" cy="83095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000" b="1">
                  <a:solidFill>
                    <a:srgbClr val="1A1A1A">
                      <a:alpha val="100000"/>
                    </a:srgbClr>
                  </a:solidFill>
                  <a:latin typeface="Calibri"/>
                  <a:cs typeface="Calibri"/>
                </a:rPr>
                <a:t>BIOCARD</a:t>
              </a:r>
            </a:p>
          </p:txBody>
        </p:sp>
        <p:sp>
          <p:nvSpPr>
            <p:cNvPr id="293" name="rc291"/>
            <p:cNvSpPr/>
            <p:nvPr/>
          </p:nvSpPr>
          <p:spPr>
            <a:xfrm>
              <a:off x="4460524" y="3861238"/>
              <a:ext cx="2650017" cy="219421"/>
            </a:xfrm>
            <a:prstGeom prst="rect">
              <a:avLst/>
            </a:prstGeom>
            <a:solidFill>
              <a:srgbClr val="D9D9D9">
                <a:alpha val="100000"/>
              </a:srgbClr>
            </a:solidFill>
            <a:ln w="13550" cap="rnd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94" name="tx292"/>
            <p:cNvSpPr/>
            <p:nvPr/>
          </p:nvSpPr>
          <p:spPr>
            <a:xfrm>
              <a:off x="5686314" y="3927974"/>
              <a:ext cx="198437" cy="83095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000" b="1">
                  <a:solidFill>
                    <a:srgbClr val="1A1A1A">
                      <a:alpha val="100000"/>
                    </a:srgbClr>
                  </a:solidFill>
                  <a:latin typeface="Calibri"/>
                  <a:cs typeface="Calibri"/>
                </a:rPr>
                <a:t>FHS</a:t>
              </a:r>
            </a:p>
          </p:txBody>
        </p:sp>
        <p:sp>
          <p:nvSpPr>
            <p:cNvPr id="295" name="rc293"/>
            <p:cNvSpPr/>
            <p:nvPr/>
          </p:nvSpPr>
          <p:spPr>
            <a:xfrm>
              <a:off x="7551728" y="3861238"/>
              <a:ext cx="2650017" cy="219421"/>
            </a:xfrm>
            <a:prstGeom prst="rect">
              <a:avLst/>
            </a:prstGeom>
            <a:solidFill>
              <a:srgbClr val="D9D9D9">
                <a:alpha val="100000"/>
              </a:srgbClr>
            </a:solidFill>
            <a:ln w="13550" cap="rnd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96" name="tx294"/>
            <p:cNvSpPr/>
            <p:nvPr/>
          </p:nvSpPr>
          <p:spPr>
            <a:xfrm>
              <a:off x="8729211" y="3928222"/>
              <a:ext cx="295051" cy="82847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000" b="1">
                  <a:solidFill>
                    <a:srgbClr val="1A1A1A">
                      <a:alpha val="100000"/>
                    </a:srgbClr>
                  </a:solidFill>
                  <a:latin typeface="Calibri"/>
                  <a:cs typeface="Calibri"/>
                </a:rPr>
                <a:t>NACC</a:t>
              </a:r>
            </a:p>
          </p:txBody>
        </p:sp>
        <p:sp>
          <p:nvSpPr>
            <p:cNvPr id="297" name="rc295"/>
            <p:cNvSpPr/>
            <p:nvPr/>
          </p:nvSpPr>
          <p:spPr>
            <a:xfrm>
              <a:off x="1369321" y="1895214"/>
              <a:ext cx="2650017" cy="219421"/>
            </a:xfrm>
            <a:prstGeom prst="rect">
              <a:avLst/>
            </a:prstGeom>
            <a:solidFill>
              <a:srgbClr val="D9D9D9">
                <a:alpha val="100000"/>
              </a:srgbClr>
            </a:solidFill>
            <a:ln w="13550" cap="rnd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298" name="tx296"/>
            <p:cNvSpPr/>
            <p:nvPr/>
          </p:nvSpPr>
          <p:spPr>
            <a:xfrm>
              <a:off x="2558524" y="1964058"/>
              <a:ext cx="271611" cy="80987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000" b="1">
                  <a:solidFill>
                    <a:srgbClr val="1A1A1A">
                      <a:alpha val="100000"/>
                    </a:srgbClr>
                  </a:solidFill>
                  <a:latin typeface="Calibri"/>
                  <a:cs typeface="Calibri"/>
                </a:rPr>
                <a:t>ANM</a:t>
              </a:r>
            </a:p>
          </p:txBody>
        </p:sp>
        <p:sp>
          <p:nvSpPr>
            <p:cNvPr id="299" name="rc297"/>
            <p:cNvSpPr/>
            <p:nvPr/>
          </p:nvSpPr>
          <p:spPr>
            <a:xfrm>
              <a:off x="4460524" y="1895214"/>
              <a:ext cx="2650017" cy="219421"/>
            </a:xfrm>
            <a:prstGeom prst="rect">
              <a:avLst/>
            </a:prstGeom>
            <a:solidFill>
              <a:srgbClr val="D9D9D9">
                <a:alpha val="100000"/>
              </a:srgbClr>
            </a:solidFill>
            <a:ln w="13550" cap="rnd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00" name="tx298"/>
            <p:cNvSpPr/>
            <p:nvPr/>
          </p:nvSpPr>
          <p:spPr>
            <a:xfrm>
              <a:off x="5648270" y="1964058"/>
              <a:ext cx="274525" cy="80987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000" b="1">
                  <a:solidFill>
                    <a:srgbClr val="1A1A1A">
                      <a:alpha val="100000"/>
                    </a:srgbClr>
                  </a:solidFill>
                  <a:latin typeface="Calibri"/>
                  <a:cs typeface="Calibri"/>
                </a:rPr>
                <a:t>ADNI</a:t>
              </a:r>
            </a:p>
          </p:txBody>
        </p:sp>
        <p:sp>
          <p:nvSpPr>
            <p:cNvPr id="301" name="rc299"/>
            <p:cNvSpPr/>
            <p:nvPr/>
          </p:nvSpPr>
          <p:spPr>
            <a:xfrm>
              <a:off x="7551728" y="1895214"/>
              <a:ext cx="2650017" cy="219421"/>
            </a:xfrm>
            <a:prstGeom prst="rect">
              <a:avLst/>
            </a:prstGeom>
            <a:solidFill>
              <a:srgbClr val="D9D9D9">
                <a:alpha val="100000"/>
              </a:srgbClr>
            </a:solidFill>
            <a:ln w="13550" cap="rnd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02" name="tx300"/>
            <p:cNvSpPr/>
            <p:nvPr/>
          </p:nvSpPr>
          <p:spPr>
            <a:xfrm>
              <a:off x="8758883" y="1964058"/>
              <a:ext cx="235706" cy="80987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000" b="1">
                  <a:solidFill>
                    <a:srgbClr val="1A1A1A">
                      <a:alpha val="100000"/>
                    </a:srgbClr>
                  </a:solidFill>
                  <a:latin typeface="Calibri"/>
                  <a:cs typeface="Calibri"/>
                </a:rPr>
                <a:t>AIBL</a:t>
              </a:r>
            </a:p>
          </p:txBody>
        </p:sp>
        <p:sp>
          <p:nvSpPr>
            <p:cNvPr id="303" name="pl301"/>
            <p:cNvSpPr/>
            <p:nvPr/>
          </p:nvSpPr>
          <p:spPr>
            <a:xfrm>
              <a:off x="1779892" y="5757673"/>
              <a:ext cx="0" cy="34794"/>
            </a:xfrm>
            <a:custGeom>
              <a:avLst/>
              <a:gdLst/>
              <a:ahLst/>
              <a:cxnLst/>
              <a:rect l="0" t="0" r="0" b="0"/>
              <a:pathLst>
                <a:path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04" name="pl302"/>
            <p:cNvSpPr/>
            <p:nvPr/>
          </p:nvSpPr>
          <p:spPr>
            <a:xfrm>
              <a:off x="2591980" y="5757673"/>
              <a:ext cx="0" cy="34794"/>
            </a:xfrm>
            <a:custGeom>
              <a:avLst/>
              <a:gdLst/>
              <a:ahLst/>
              <a:cxnLst/>
              <a:rect l="0" t="0" r="0" b="0"/>
              <a:pathLst>
                <a:path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05" name="pl303"/>
            <p:cNvSpPr/>
            <p:nvPr/>
          </p:nvSpPr>
          <p:spPr>
            <a:xfrm>
              <a:off x="3404069" y="5757673"/>
              <a:ext cx="0" cy="34794"/>
            </a:xfrm>
            <a:custGeom>
              <a:avLst/>
              <a:gdLst/>
              <a:ahLst/>
              <a:cxnLst/>
              <a:rect l="0" t="0" r="0" b="0"/>
              <a:pathLst>
                <a:path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06" name="tx304"/>
            <p:cNvSpPr/>
            <p:nvPr/>
          </p:nvSpPr>
          <p:spPr>
            <a:xfrm>
              <a:off x="1702650" y="5817475"/>
              <a:ext cx="154483" cy="99119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4D4D4D">
                      <a:alpha val="100000"/>
                    </a:srgbClr>
                  </a:solidFill>
                  <a:latin typeface="Calibri"/>
                  <a:cs typeface="Calibri"/>
                </a:rPr>
                <a:t>30</a:t>
              </a:r>
            </a:p>
          </p:txBody>
        </p:sp>
        <p:sp>
          <p:nvSpPr>
            <p:cNvPr id="307" name="tx305"/>
            <p:cNvSpPr/>
            <p:nvPr/>
          </p:nvSpPr>
          <p:spPr>
            <a:xfrm>
              <a:off x="2514738" y="5817475"/>
              <a:ext cx="154483" cy="99119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4D4D4D">
                      <a:alpha val="100000"/>
                    </a:srgbClr>
                  </a:solidFill>
                  <a:latin typeface="Calibri"/>
                  <a:cs typeface="Calibri"/>
                </a:rPr>
                <a:t>60</a:t>
              </a:r>
            </a:p>
          </p:txBody>
        </p:sp>
        <p:sp>
          <p:nvSpPr>
            <p:cNvPr id="308" name="tx306"/>
            <p:cNvSpPr/>
            <p:nvPr/>
          </p:nvSpPr>
          <p:spPr>
            <a:xfrm>
              <a:off x="3326827" y="5817475"/>
              <a:ext cx="154483" cy="99119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4D4D4D">
                      <a:alpha val="100000"/>
                    </a:srgbClr>
                  </a:solidFill>
                  <a:latin typeface="Calibri"/>
                  <a:cs typeface="Calibri"/>
                </a:rPr>
                <a:t>90</a:t>
              </a:r>
            </a:p>
          </p:txBody>
        </p:sp>
        <p:sp>
          <p:nvSpPr>
            <p:cNvPr id="309" name="pl307"/>
            <p:cNvSpPr/>
            <p:nvPr/>
          </p:nvSpPr>
          <p:spPr>
            <a:xfrm>
              <a:off x="4871095" y="5757673"/>
              <a:ext cx="0" cy="34794"/>
            </a:xfrm>
            <a:custGeom>
              <a:avLst/>
              <a:gdLst/>
              <a:ahLst/>
              <a:cxnLst/>
              <a:rect l="0" t="0" r="0" b="0"/>
              <a:pathLst>
                <a:path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10" name="pl308"/>
            <p:cNvSpPr/>
            <p:nvPr/>
          </p:nvSpPr>
          <p:spPr>
            <a:xfrm>
              <a:off x="5683184" y="5757673"/>
              <a:ext cx="0" cy="34794"/>
            </a:xfrm>
            <a:custGeom>
              <a:avLst/>
              <a:gdLst/>
              <a:ahLst/>
              <a:cxnLst/>
              <a:rect l="0" t="0" r="0" b="0"/>
              <a:pathLst>
                <a:path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11" name="pl309"/>
            <p:cNvSpPr/>
            <p:nvPr/>
          </p:nvSpPr>
          <p:spPr>
            <a:xfrm>
              <a:off x="6495272" y="5757673"/>
              <a:ext cx="0" cy="34794"/>
            </a:xfrm>
            <a:custGeom>
              <a:avLst/>
              <a:gdLst/>
              <a:ahLst/>
              <a:cxnLst/>
              <a:rect l="0" t="0" r="0" b="0"/>
              <a:pathLst>
                <a:path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12" name="tx310"/>
            <p:cNvSpPr/>
            <p:nvPr/>
          </p:nvSpPr>
          <p:spPr>
            <a:xfrm>
              <a:off x="4793853" y="5817475"/>
              <a:ext cx="154483" cy="99119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4D4D4D">
                      <a:alpha val="100000"/>
                    </a:srgbClr>
                  </a:solidFill>
                  <a:latin typeface="Calibri"/>
                  <a:cs typeface="Calibri"/>
                </a:rPr>
                <a:t>30</a:t>
              </a:r>
            </a:p>
          </p:txBody>
        </p:sp>
        <p:sp>
          <p:nvSpPr>
            <p:cNvPr id="313" name="tx311"/>
            <p:cNvSpPr/>
            <p:nvPr/>
          </p:nvSpPr>
          <p:spPr>
            <a:xfrm>
              <a:off x="5605942" y="5817475"/>
              <a:ext cx="154483" cy="99119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4D4D4D">
                      <a:alpha val="100000"/>
                    </a:srgbClr>
                  </a:solidFill>
                  <a:latin typeface="Calibri"/>
                  <a:cs typeface="Calibri"/>
                </a:rPr>
                <a:t>60</a:t>
              </a:r>
            </a:p>
          </p:txBody>
        </p:sp>
        <p:sp>
          <p:nvSpPr>
            <p:cNvPr id="314" name="tx312"/>
            <p:cNvSpPr/>
            <p:nvPr/>
          </p:nvSpPr>
          <p:spPr>
            <a:xfrm>
              <a:off x="6418031" y="5817475"/>
              <a:ext cx="154483" cy="99119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4D4D4D">
                      <a:alpha val="100000"/>
                    </a:srgbClr>
                  </a:solidFill>
                  <a:latin typeface="Calibri"/>
                  <a:cs typeface="Calibri"/>
                </a:rPr>
                <a:t>90</a:t>
              </a:r>
            </a:p>
          </p:txBody>
        </p:sp>
        <p:sp>
          <p:nvSpPr>
            <p:cNvPr id="315" name="pl313"/>
            <p:cNvSpPr/>
            <p:nvPr/>
          </p:nvSpPr>
          <p:spPr>
            <a:xfrm>
              <a:off x="7962299" y="5757673"/>
              <a:ext cx="0" cy="34794"/>
            </a:xfrm>
            <a:custGeom>
              <a:avLst/>
              <a:gdLst/>
              <a:ahLst/>
              <a:cxnLst/>
              <a:rect l="0" t="0" r="0" b="0"/>
              <a:pathLst>
                <a:path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16" name="pl314"/>
            <p:cNvSpPr/>
            <p:nvPr/>
          </p:nvSpPr>
          <p:spPr>
            <a:xfrm>
              <a:off x="8774387" y="5757673"/>
              <a:ext cx="0" cy="34794"/>
            </a:xfrm>
            <a:custGeom>
              <a:avLst/>
              <a:gdLst/>
              <a:ahLst/>
              <a:cxnLst/>
              <a:rect l="0" t="0" r="0" b="0"/>
              <a:pathLst>
                <a:path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17" name="pl315"/>
            <p:cNvSpPr/>
            <p:nvPr/>
          </p:nvSpPr>
          <p:spPr>
            <a:xfrm>
              <a:off x="9586476" y="5757673"/>
              <a:ext cx="0" cy="34794"/>
            </a:xfrm>
            <a:custGeom>
              <a:avLst/>
              <a:gdLst/>
              <a:ahLst/>
              <a:cxnLst/>
              <a:rect l="0" t="0" r="0" b="0"/>
              <a:pathLst>
                <a:path h="34794">
                  <a:moveTo>
                    <a:pt x="0" y="34794"/>
                  </a:moveTo>
                  <a:lnTo>
                    <a:pt x="0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18" name="tx316"/>
            <p:cNvSpPr/>
            <p:nvPr/>
          </p:nvSpPr>
          <p:spPr>
            <a:xfrm>
              <a:off x="7885057" y="5817475"/>
              <a:ext cx="154483" cy="99119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4D4D4D">
                      <a:alpha val="100000"/>
                    </a:srgbClr>
                  </a:solidFill>
                  <a:latin typeface="Calibri"/>
                  <a:cs typeface="Calibri"/>
                </a:rPr>
                <a:t>30</a:t>
              </a:r>
            </a:p>
          </p:txBody>
        </p:sp>
        <p:sp>
          <p:nvSpPr>
            <p:cNvPr id="319" name="tx317"/>
            <p:cNvSpPr/>
            <p:nvPr/>
          </p:nvSpPr>
          <p:spPr>
            <a:xfrm>
              <a:off x="8697145" y="5817475"/>
              <a:ext cx="154483" cy="99119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4D4D4D">
                      <a:alpha val="100000"/>
                    </a:srgbClr>
                  </a:solidFill>
                  <a:latin typeface="Calibri"/>
                  <a:cs typeface="Calibri"/>
                </a:rPr>
                <a:t>60</a:t>
              </a:r>
            </a:p>
          </p:txBody>
        </p:sp>
        <p:sp>
          <p:nvSpPr>
            <p:cNvPr id="320" name="tx318"/>
            <p:cNvSpPr/>
            <p:nvPr/>
          </p:nvSpPr>
          <p:spPr>
            <a:xfrm>
              <a:off x="9509234" y="5817475"/>
              <a:ext cx="154483" cy="99119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4D4D4D">
                      <a:alpha val="100000"/>
                    </a:srgbClr>
                  </a:solidFill>
                  <a:latin typeface="Calibri"/>
                  <a:cs typeface="Calibri"/>
                </a:rPr>
                <a:t>90</a:t>
              </a:r>
            </a:p>
          </p:txBody>
        </p:sp>
        <p:sp>
          <p:nvSpPr>
            <p:cNvPr id="321" name="tx319"/>
            <p:cNvSpPr/>
            <p:nvPr/>
          </p:nvSpPr>
          <p:spPr>
            <a:xfrm>
              <a:off x="7411856" y="3664447"/>
              <a:ext cx="77241" cy="99119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4D4D4D">
                      <a:alpha val="100000"/>
                    </a:srgbClr>
                  </a:solidFill>
                  <a:latin typeface="Calibri"/>
                  <a:cs typeface="Calibri"/>
                </a:rPr>
                <a:t>0</a:t>
              </a:r>
            </a:p>
          </p:txBody>
        </p:sp>
        <p:sp>
          <p:nvSpPr>
            <p:cNvPr id="322" name="tx320"/>
            <p:cNvSpPr/>
            <p:nvPr/>
          </p:nvSpPr>
          <p:spPr>
            <a:xfrm>
              <a:off x="7334614" y="3325657"/>
              <a:ext cx="154483" cy="99119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4D4D4D">
                      <a:alpha val="100000"/>
                    </a:srgbClr>
                  </a:solidFill>
                  <a:latin typeface="Calibri"/>
                  <a:cs typeface="Calibri"/>
                </a:rPr>
                <a:t>50</a:t>
              </a:r>
            </a:p>
          </p:txBody>
        </p:sp>
        <p:sp>
          <p:nvSpPr>
            <p:cNvPr id="323" name="tx321"/>
            <p:cNvSpPr/>
            <p:nvPr/>
          </p:nvSpPr>
          <p:spPr>
            <a:xfrm>
              <a:off x="7257372" y="2986866"/>
              <a:ext cx="231725" cy="99119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4D4D4D">
                      <a:alpha val="100000"/>
                    </a:srgbClr>
                  </a:solidFill>
                  <a:latin typeface="Calibri"/>
                  <a:cs typeface="Calibri"/>
                </a:rPr>
                <a:t>100</a:t>
              </a:r>
            </a:p>
          </p:txBody>
        </p:sp>
        <p:sp>
          <p:nvSpPr>
            <p:cNvPr id="324" name="tx322"/>
            <p:cNvSpPr/>
            <p:nvPr/>
          </p:nvSpPr>
          <p:spPr>
            <a:xfrm>
              <a:off x="7257372" y="2648075"/>
              <a:ext cx="231725" cy="99119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4D4D4D">
                      <a:alpha val="100000"/>
                    </a:srgbClr>
                  </a:solidFill>
                  <a:latin typeface="Calibri"/>
                  <a:cs typeface="Calibri"/>
                </a:rPr>
                <a:t>150</a:t>
              </a:r>
            </a:p>
          </p:txBody>
        </p:sp>
        <p:sp>
          <p:nvSpPr>
            <p:cNvPr id="325" name="tx323"/>
            <p:cNvSpPr/>
            <p:nvPr/>
          </p:nvSpPr>
          <p:spPr>
            <a:xfrm>
              <a:off x="7257372" y="2309284"/>
              <a:ext cx="231725" cy="99119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4D4D4D">
                      <a:alpha val="100000"/>
                    </a:srgbClr>
                  </a:solidFill>
                  <a:latin typeface="Calibri"/>
                  <a:cs typeface="Calibri"/>
                </a:rPr>
                <a:t>200</a:t>
              </a:r>
            </a:p>
          </p:txBody>
        </p:sp>
        <p:sp>
          <p:nvSpPr>
            <p:cNvPr id="326" name="pl324"/>
            <p:cNvSpPr/>
            <p:nvPr/>
          </p:nvSpPr>
          <p:spPr>
            <a:xfrm>
              <a:off x="7516933" y="3715421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27" name="pl325"/>
            <p:cNvSpPr/>
            <p:nvPr/>
          </p:nvSpPr>
          <p:spPr>
            <a:xfrm>
              <a:off x="7516933" y="3376630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28" name="pl326"/>
            <p:cNvSpPr/>
            <p:nvPr/>
          </p:nvSpPr>
          <p:spPr>
            <a:xfrm>
              <a:off x="7516933" y="3037839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29" name="pl327"/>
            <p:cNvSpPr/>
            <p:nvPr/>
          </p:nvSpPr>
          <p:spPr>
            <a:xfrm>
              <a:off x="7516933" y="2699049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30" name="pl328"/>
            <p:cNvSpPr/>
            <p:nvPr/>
          </p:nvSpPr>
          <p:spPr>
            <a:xfrm>
              <a:off x="7516933" y="2360258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31" name="tx329"/>
            <p:cNvSpPr/>
            <p:nvPr/>
          </p:nvSpPr>
          <p:spPr>
            <a:xfrm>
              <a:off x="7411856" y="5630471"/>
              <a:ext cx="77241" cy="99119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4D4D4D">
                      <a:alpha val="100000"/>
                    </a:srgbClr>
                  </a:solidFill>
                  <a:latin typeface="Calibri"/>
                  <a:cs typeface="Calibri"/>
                </a:rPr>
                <a:t>0</a:t>
              </a:r>
            </a:p>
          </p:txBody>
        </p:sp>
        <p:sp>
          <p:nvSpPr>
            <p:cNvPr id="332" name="tx330"/>
            <p:cNvSpPr/>
            <p:nvPr/>
          </p:nvSpPr>
          <p:spPr>
            <a:xfrm>
              <a:off x="7180131" y="5068526"/>
              <a:ext cx="308967" cy="99119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4D4D4D">
                      <a:alpha val="100000"/>
                    </a:srgbClr>
                  </a:solidFill>
                  <a:latin typeface="Calibri"/>
                  <a:cs typeface="Calibri"/>
                </a:rPr>
                <a:t>2000</a:t>
              </a:r>
            </a:p>
          </p:txBody>
        </p:sp>
        <p:sp>
          <p:nvSpPr>
            <p:cNvPr id="333" name="tx331"/>
            <p:cNvSpPr/>
            <p:nvPr/>
          </p:nvSpPr>
          <p:spPr>
            <a:xfrm>
              <a:off x="7180131" y="4506580"/>
              <a:ext cx="308967" cy="99119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4D4D4D">
                      <a:alpha val="100000"/>
                    </a:srgbClr>
                  </a:solidFill>
                  <a:latin typeface="Calibri"/>
                  <a:cs typeface="Calibri"/>
                </a:rPr>
                <a:t>4000</a:t>
              </a:r>
            </a:p>
          </p:txBody>
        </p:sp>
        <p:sp>
          <p:nvSpPr>
            <p:cNvPr id="334" name="pl332"/>
            <p:cNvSpPr/>
            <p:nvPr/>
          </p:nvSpPr>
          <p:spPr>
            <a:xfrm>
              <a:off x="7516933" y="5681445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35" name="pl333"/>
            <p:cNvSpPr/>
            <p:nvPr/>
          </p:nvSpPr>
          <p:spPr>
            <a:xfrm>
              <a:off x="7516933" y="5119500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36" name="pl334"/>
            <p:cNvSpPr/>
            <p:nvPr/>
          </p:nvSpPr>
          <p:spPr>
            <a:xfrm>
              <a:off x="7516933" y="4557554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37" name="tx335"/>
            <p:cNvSpPr/>
            <p:nvPr/>
          </p:nvSpPr>
          <p:spPr>
            <a:xfrm>
              <a:off x="4320653" y="3664447"/>
              <a:ext cx="77241" cy="99119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4D4D4D">
                      <a:alpha val="100000"/>
                    </a:srgbClr>
                  </a:solidFill>
                  <a:latin typeface="Calibri"/>
                  <a:cs typeface="Calibri"/>
                </a:rPr>
                <a:t>0</a:t>
              </a:r>
            </a:p>
          </p:txBody>
        </p:sp>
        <p:sp>
          <p:nvSpPr>
            <p:cNvPr id="338" name="tx336"/>
            <p:cNvSpPr/>
            <p:nvPr/>
          </p:nvSpPr>
          <p:spPr>
            <a:xfrm>
              <a:off x="4166169" y="3111671"/>
              <a:ext cx="231725" cy="99119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4D4D4D">
                      <a:alpha val="100000"/>
                    </a:srgbClr>
                  </a:solidFill>
                  <a:latin typeface="Calibri"/>
                  <a:cs typeface="Calibri"/>
                </a:rPr>
                <a:t>500</a:t>
              </a:r>
            </a:p>
          </p:txBody>
        </p:sp>
        <p:sp>
          <p:nvSpPr>
            <p:cNvPr id="339" name="tx337"/>
            <p:cNvSpPr/>
            <p:nvPr/>
          </p:nvSpPr>
          <p:spPr>
            <a:xfrm>
              <a:off x="4088927" y="2558894"/>
              <a:ext cx="308967" cy="99119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4D4D4D">
                      <a:alpha val="100000"/>
                    </a:srgbClr>
                  </a:solidFill>
                  <a:latin typeface="Calibri"/>
                  <a:cs typeface="Calibri"/>
                </a:rPr>
                <a:t>1000</a:t>
              </a:r>
            </a:p>
          </p:txBody>
        </p:sp>
        <p:sp>
          <p:nvSpPr>
            <p:cNvPr id="340" name="pl338"/>
            <p:cNvSpPr/>
            <p:nvPr/>
          </p:nvSpPr>
          <p:spPr>
            <a:xfrm>
              <a:off x="4425730" y="3715421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41" name="pl339"/>
            <p:cNvSpPr/>
            <p:nvPr/>
          </p:nvSpPr>
          <p:spPr>
            <a:xfrm>
              <a:off x="4425730" y="3162644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42" name="pl340"/>
            <p:cNvSpPr/>
            <p:nvPr/>
          </p:nvSpPr>
          <p:spPr>
            <a:xfrm>
              <a:off x="4425730" y="2609867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43" name="tx341"/>
            <p:cNvSpPr/>
            <p:nvPr/>
          </p:nvSpPr>
          <p:spPr>
            <a:xfrm>
              <a:off x="4320653" y="5630471"/>
              <a:ext cx="77241" cy="99119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4D4D4D">
                      <a:alpha val="100000"/>
                    </a:srgbClr>
                  </a:solidFill>
                  <a:latin typeface="Calibri"/>
                  <a:cs typeface="Calibri"/>
                </a:rPr>
                <a:t>0</a:t>
              </a:r>
            </a:p>
          </p:txBody>
        </p:sp>
        <p:sp>
          <p:nvSpPr>
            <p:cNvPr id="344" name="tx342"/>
            <p:cNvSpPr/>
            <p:nvPr/>
          </p:nvSpPr>
          <p:spPr>
            <a:xfrm>
              <a:off x="4088927" y="5042293"/>
              <a:ext cx="308967" cy="99119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4D4D4D">
                      <a:alpha val="100000"/>
                    </a:srgbClr>
                  </a:solidFill>
                  <a:latin typeface="Calibri"/>
                  <a:cs typeface="Calibri"/>
                </a:rPr>
                <a:t>1000</a:t>
              </a:r>
            </a:p>
          </p:txBody>
        </p:sp>
        <p:sp>
          <p:nvSpPr>
            <p:cNvPr id="345" name="tx343"/>
            <p:cNvSpPr/>
            <p:nvPr/>
          </p:nvSpPr>
          <p:spPr>
            <a:xfrm>
              <a:off x="4088927" y="4454115"/>
              <a:ext cx="308967" cy="99119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4D4D4D">
                      <a:alpha val="100000"/>
                    </a:srgbClr>
                  </a:solidFill>
                  <a:latin typeface="Calibri"/>
                  <a:cs typeface="Calibri"/>
                </a:rPr>
                <a:t>2000</a:t>
              </a:r>
            </a:p>
          </p:txBody>
        </p:sp>
        <p:sp>
          <p:nvSpPr>
            <p:cNvPr id="346" name="pl344"/>
            <p:cNvSpPr/>
            <p:nvPr/>
          </p:nvSpPr>
          <p:spPr>
            <a:xfrm>
              <a:off x="4425730" y="5681445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47" name="pl345"/>
            <p:cNvSpPr/>
            <p:nvPr/>
          </p:nvSpPr>
          <p:spPr>
            <a:xfrm>
              <a:off x="4425730" y="5093267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48" name="pl346"/>
            <p:cNvSpPr/>
            <p:nvPr/>
          </p:nvSpPr>
          <p:spPr>
            <a:xfrm>
              <a:off x="4425730" y="4505088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49" name="tx347"/>
            <p:cNvSpPr/>
            <p:nvPr/>
          </p:nvSpPr>
          <p:spPr>
            <a:xfrm>
              <a:off x="1229449" y="3664447"/>
              <a:ext cx="77241" cy="99119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4D4D4D">
                      <a:alpha val="100000"/>
                    </a:srgbClr>
                  </a:solidFill>
                  <a:latin typeface="Calibri"/>
                  <a:cs typeface="Calibri"/>
                </a:rPr>
                <a:t>0</a:t>
              </a:r>
            </a:p>
          </p:txBody>
        </p:sp>
        <p:sp>
          <p:nvSpPr>
            <p:cNvPr id="350" name="tx348"/>
            <p:cNvSpPr/>
            <p:nvPr/>
          </p:nvSpPr>
          <p:spPr>
            <a:xfrm>
              <a:off x="1074965" y="3290781"/>
              <a:ext cx="231725" cy="99119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4D4D4D">
                      <a:alpha val="100000"/>
                    </a:srgbClr>
                  </a:solidFill>
                  <a:latin typeface="Calibri"/>
                  <a:cs typeface="Calibri"/>
                </a:rPr>
                <a:t>100</a:t>
              </a:r>
            </a:p>
          </p:txBody>
        </p:sp>
        <p:sp>
          <p:nvSpPr>
            <p:cNvPr id="351" name="tx349"/>
            <p:cNvSpPr/>
            <p:nvPr/>
          </p:nvSpPr>
          <p:spPr>
            <a:xfrm>
              <a:off x="1074965" y="2917115"/>
              <a:ext cx="231725" cy="99119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4D4D4D">
                      <a:alpha val="100000"/>
                    </a:srgbClr>
                  </a:solidFill>
                  <a:latin typeface="Calibri"/>
                  <a:cs typeface="Calibri"/>
                </a:rPr>
                <a:t>200</a:t>
              </a:r>
            </a:p>
          </p:txBody>
        </p:sp>
        <p:sp>
          <p:nvSpPr>
            <p:cNvPr id="352" name="tx350"/>
            <p:cNvSpPr/>
            <p:nvPr/>
          </p:nvSpPr>
          <p:spPr>
            <a:xfrm>
              <a:off x="1074965" y="2543449"/>
              <a:ext cx="231725" cy="99119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4D4D4D">
                      <a:alpha val="100000"/>
                    </a:srgbClr>
                  </a:solidFill>
                  <a:latin typeface="Calibri"/>
                  <a:cs typeface="Calibri"/>
                </a:rPr>
                <a:t>300</a:t>
              </a:r>
            </a:p>
          </p:txBody>
        </p:sp>
        <p:sp>
          <p:nvSpPr>
            <p:cNvPr id="353" name="tx351"/>
            <p:cNvSpPr/>
            <p:nvPr/>
          </p:nvSpPr>
          <p:spPr>
            <a:xfrm>
              <a:off x="1074965" y="2169782"/>
              <a:ext cx="231725" cy="99119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4D4D4D">
                      <a:alpha val="100000"/>
                    </a:srgbClr>
                  </a:solidFill>
                  <a:latin typeface="Calibri"/>
                  <a:cs typeface="Calibri"/>
                </a:rPr>
                <a:t>400</a:t>
              </a:r>
            </a:p>
          </p:txBody>
        </p:sp>
        <p:sp>
          <p:nvSpPr>
            <p:cNvPr id="354" name="pl352"/>
            <p:cNvSpPr/>
            <p:nvPr/>
          </p:nvSpPr>
          <p:spPr>
            <a:xfrm>
              <a:off x="1334526" y="3715421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55" name="pl353"/>
            <p:cNvSpPr/>
            <p:nvPr/>
          </p:nvSpPr>
          <p:spPr>
            <a:xfrm>
              <a:off x="1334526" y="3341755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56" name="pl354"/>
            <p:cNvSpPr/>
            <p:nvPr/>
          </p:nvSpPr>
          <p:spPr>
            <a:xfrm>
              <a:off x="1334526" y="2968088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57" name="pl355"/>
            <p:cNvSpPr/>
            <p:nvPr/>
          </p:nvSpPr>
          <p:spPr>
            <a:xfrm>
              <a:off x="1334526" y="2594422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58" name="pl356"/>
            <p:cNvSpPr/>
            <p:nvPr/>
          </p:nvSpPr>
          <p:spPr>
            <a:xfrm>
              <a:off x="1334526" y="2220756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59" name="tx357"/>
            <p:cNvSpPr/>
            <p:nvPr/>
          </p:nvSpPr>
          <p:spPr>
            <a:xfrm>
              <a:off x="1229449" y="5630471"/>
              <a:ext cx="77241" cy="99119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4D4D4D">
                      <a:alpha val="100000"/>
                    </a:srgbClr>
                  </a:solidFill>
                  <a:latin typeface="Calibri"/>
                  <a:cs typeface="Calibri"/>
                </a:rPr>
                <a:t>0</a:t>
              </a:r>
            </a:p>
          </p:txBody>
        </p:sp>
        <p:sp>
          <p:nvSpPr>
            <p:cNvPr id="360" name="tx358"/>
            <p:cNvSpPr/>
            <p:nvPr/>
          </p:nvSpPr>
          <p:spPr>
            <a:xfrm>
              <a:off x="1074965" y="5118875"/>
              <a:ext cx="231725" cy="99119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4D4D4D">
                      <a:alpha val="100000"/>
                    </a:srgbClr>
                  </a:solidFill>
                  <a:latin typeface="Calibri"/>
                  <a:cs typeface="Calibri"/>
                </a:rPr>
                <a:t>100</a:t>
              </a:r>
            </a:p>
          </p:txBody>
        </p:sp>
        <p:sp>
          <p:nvSpPr>
            <p:cNvPr id="361" name="tx359"/>
            <p:cNvSpPr/>
            <p:nvPr/>
          </p:nvSpPr>
          <p:spPr>
            <a:xfrm>
              <a:off x="1074965" y="4607278"/>
              <a:ext cx="231725" cy="99119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4D4D4D">
                      <a:alpha val="100000"/>
                    </a:srgbClr>
                  </a:solidFill>
                  <a:latin typeface="Calibri"/>
                  <a:cs typeface="Calibri"/>
                </a:rPr>
                <a:t>200</a:t>
              </a:r>
            </a:p>
          </p:txBody>
        </p:sp>
        <p:sp>
          <p:nvSpPr>
            <p:cNvPr id="362" name="tx360"/>
            <p:cNvSpPr/>
            <p:nvPr/>
          </p:nvSpPr>
          <p:spPr>
            <a:xfrm>
              <a:off x="1074965" y="4095681"/>
              <a:ext cx="231725" cy="99119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4D4D4D">
                      <a:alpha val="100000"/>
                    </a:srgbClr>
                  </a:solidFill>
                  <a:latin typeface="Calibri"/>
                  <a:cs typeface="Calibri"/>
                </a:rPr>
                <a:t>300</a:t>
              </a:r>
            </a:p>
          </p:txBody>
        </p:sp>
        <p:sp>
          <p:nvSpPr>
            <p:cNvPr id="363" name="pl361"/>
            <p:cNvSpPr/>
            <p:nvPr/>
          </p:nvSpPr>
          <p:spPr>
            <a:xfrm>
              <a:off x="1334526" y="5681445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64" name="pl362"/>
            <p:cNvSpPr/>
            <p:nvPr/>
          </p:nvSpPr>
          <p:spPr>
            <a:xfrm>
              <a:off x="1334526" y="5169848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65" name="pl363"/>
            <p:cNvSpPr/>
            <p:nvPr/>
          </p:nvSpPr>
          <p:spPr>
            <a:xfrm>
              <a:off x="1334526" y="4658252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66" name="pl364"/>
            <p:cNvSpPr/>
            <p:nvPr/>
          </p:nvSpPr>
          <p:spPr>
            <a:xfrm>
              <a:off x="1334526" y="4146655"/>
              <a:ext cx="34794" cy="0"/>
            </a:xfrm>
            <a:custGeom>
              <a:avLst/>
              <a:gdLst/>
              <a:ahLst/>
              <a:cxnLst/>
              <a:rect l="0" t="0" r="0" b="0"/>
              <a:pathLst>
                <a:path w="34794">
                  <a:moveTo>
                    <a:pt x="0" y="0"/>
                  </a:moveTo>
                  <a:lnTo>
                    <a:pt x="34794" y="0"/>
                  </a:lnTo>
                </a:path>
              </a:pathLst>
            </a:custGeom>
            <a:ln w="13550" cap="flat">
              <a:solidFill>
                <a:srgbClr val="333333">
                  <a:alpha val="100000"/>
                </a:srgbClr>
              </a:solidFill>
              <a:prstDash val="solid"/>
              <a:round/>
            </a:ln>
          </p:spPr>
          <p:txBody>
            <a:bodyPr/>
            <a:lstStyle/>
            <a:p>
              <a:endParaRPr/>
            </a:p>
          </p:txBody>
        </p:sp>
        <p:sp>
          <p:nvSpPr>
            <p:cNvPr id="367" name="tx365"/>
            <p:cNvSpPr/>
            <p:nvPr/>
          </p:nvSpPr>
          <p:spPr>
            <a:xfrm>
              <a:off x="5673428" y="5982166"/>
              <a:ext cx="224209" cy="100310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 b="1">
                  <a:solidFill>
                    <a:srgbClr val="000000">
                      <a:alpha val="100000"/>
                    </a:srgbClr>
                  </a:solidFill>
                  <a:latin typeface="Calibri"/>
                  <a:cs typeface="Calibri"/>
                </a:rPr>
                <a:t>age</a:t>
              </a:r>
            </a:p>
          </p:txBody>
        </p:sp>
        <p:sp>
          <p:nvSpPr>
            <p:cNvPr id="368" name="tx366"/>
            <p:cNvSpPr/>
            <p:nvPr/>
          </p:nvSpPr>
          <p:spPr>
            <a:xfrm rot="-5400000">
              <a:off x="777490" y="3890612"/>
              <a:ext cx="362098" cy="91082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 b="1">
                  <a:solidFill>
                    <a:srgbClr val="000000">
                      <a:alpha val="100000"/>
                    </a:srgbClr>
                  </a:solidFill>
                  <a:latin typeface="Calibri"/>
                  <a:cs typeface="Calibri"/>
                </a:rPr>
                <a:t>count</a:t>
              </a:r>
            </a:p>
          </p:txBody>
        </p:sp>
        <p:sp>
          <p:nvSpPr>
            <p:cNvPr id="369" name="rc367"/>
            <p:cNvSpPr/>
            <p:nvPr/>
          </p:nvSpPr>
          <p:spPr>
            <a:xfrm>
              <a:off x="10345745" y="3187358"/>
              <a:ext cx="938465" cy="1497591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370" name="tx368"/>
            <p:cNvSpPr/>
            <p:nvPr/>
          </p:nvSpPr>
          <p:spPr>
            <a:xfrm>
              <a:off x="10417745" y="3250577"/>
              <a:ext cx="475431" cy="105072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 b="1">
                  <a:solidFill>
                    <a:srgbClr val="000000">
                      <a:alpha val="100000"/>
                    </a:srgbClr>
                  </a:solidFill>
                  <a:latin typeface="Calibri"/>
                  <a:cs typeface="Calibri"/>
                </a:rPr>
                <a:t>dataset</a:t>
              </a:r>
            </a:p>
          </p:txBody>
        </p:sp>
        <p:sp>
          <p:nvSpPr>
            <p:cNvPr id="371" name="rc369"/>
            <p:cNvSpPr/>
            <p:nvPr/>
          </p:nvSpPr>
          <p:spPr>
            <a:xfrm>
              <a:off x="10417745" y="3405942"/>
              <a:ext cx="201168" cy="201168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372" name="rc370"/>
            <p:cNvSpPr/>
            <p:nvPr/>
          </p:nvSpPr>
          <p:spPr>
            <a:xfrm>
              <a:off x="10426745" y="3414942"/>
              <a:ext cx="183168" cy="183168"/>
            </a:xfrm>
            <a:prstGeom prst="rect">
              <a:avLst/>
            </a:prstGeom>
            <a:solidFill>
              <a:srgbClr val="F8766D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373" name="rc371"/>
            <p:cNvSpPr/>
            <p:nvPr/>
          </p:nvSpPr>
          <p:spPr>
            <a:xfrm>
              <a:off x="10417745" y="3607110"/>
              <a:ext cx="201168" cy="201168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374" name="rc372"/>
            <p:cNvSpPr/>
            <p:nvPr/>
          </p:nvSpPr>
          <p:spPr>
            <a:xfrm>
              <a:off x="10426745" y="3616110"/>
              <a:ext cx="183168" cy="183167"/>
            </a:xfrm>
            <a:prstGeom prst="rect">
              <a:avLst/>
            </a:prstGeom>
            <a:solidFill>
              <a:srgbClr val="B79F00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375" name="rc373"/>
            <p:cNvSpPr/>
            <p:nvPr/>
          </p:nvSpPr>
          <p:spPr>
            <a:xfrm>
              <a:off x="10417745" y="3808278"/>
              <a:ext cx="201168" cy="201168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376" name="rc374"/>
            <p:cNvSpPr/>
            <p:nvPr/>
          </p:nvSpPr>
          <p:spPr>
            <a:xfrm>
              <a:off x="10426745" y="3817278"/>
              <a:ext cx="183168" cy="183167"/>
            </a:xfrm>
            <a:prstGeom prst="rect">
              <a:avLst/>
            </a:prstGeom>
            <a:solidFill>
              <a:srgbClr val="00BA38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377" name="rc375"/>
            <p:cNvSpPr/>
            <p:nvPr/>
          </p:nvSpPr>
          <p:spPr>
            <a:xfrm>
              <a:off x="10417745" y="4009446"/>
              <a:ext cx="201168" cy="201167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378" name="rc376"/>
            <p:cNvSpPr/>
            <p:nvPr/>
          </p:nvSpPr>
          <p:spPr>
            <a:xfrm>
              <a:off x="10426745" y="4018446"/>
              <a:ext cx="183168" cy="183168"/>
            </a:xfrm>
            <a:prstGeom prst="rect">
              <a:avLst/>
            </a:prstGeom>
            <a:solidFill>
              <a:srgbClr val="00BFC4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379" name="rc377"/>
            <p:cNvSpPr/>
            <p:nvPr/>
          </p:nvSpPr>
          <p:spPr>
            <a:xfrm>
              <a:off x="10417745" y="4210614"/>
              <a:ext cx="201168" cy="201167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380" name="rc378"/>
            <p:cNvSpPr/>
            <p:nvPr/>
          </p:nvSpPr>
          <p:spPr>
            <a:xfrm>
              <a:off x="10426745" y="4219614"/>
              <a:ext cx="183168" cy="183168"/>
            </a:xfrm>
            <a:prstGeom prst="rect">
              <a:avLst/>
            </a:prstGeom>
            <a:solidFill>
              <a:srgbClr val="619CF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381" name="rc379"/>
            <p:cNvSpPr/>
            <p:nvPr/>
          </p:nvSpPr>
          <p:spPr>
            <a:xfrm>
              <a:off x="10417745" y="4411782"/>
              <a:ext cx="201168" cy="201168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382" name="rc380"/>
            <p:cNvSpPr/>
            <p:nvPr/>
          </p:nvSpPr>
          <p:spPr>
            <a:xfrm>
              <a:off x="10426745" y="4420782"/>
              <a:ext cx="183168" cy="183167"/>
            </a:xfrm>
            <a:prstGeom prst="rect">
              <a:avLst/>
            </a:prstGeom>
            <a:solidFill>
              <a:srgbClr val="F564E3">
                <a:alpha val="100000"/>
              </a:srgbClr>
            </a:solidFill>
          </p:spPr>
          <p:txBody>
            <a:bodyPr/>
            <a:lstStyle/>
            <a:p>
              <a:endParaRPr/>
            </a:p>
          </p:txBody>
        </p:sp>
        <p:sp>
          <p:nvSpPr>
            <p:cNvPr id="383" name="tx381"/>
            <p:cNvSpPr/>
            <p:nvPr/>
          </p:nvSpPr>
          <p:spPr>
            <a:xfrm>
              <a:off x="10644059" y="3457487"/>
              <a:ext cx="316855" cy="97184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Calibri"/>
                  <a:cs typeface="Calibri"/>
                </a:rPr>
                <a:t>ANM</a:t>
              </a:r>
            </a:p>
          </p:txBody>
        </p:sp>
        <p:sp>
          <p:nvSpPr>
            <p:cNvPr id="384" name="tx382"/>
            <p:cNvSpPr/>
            <p:nvPr/>
          </p:nvSpPr>
          <p:spPr>
            <a:xfrm>
              <a:off x="10644059" y="3658655"/>
              <a:ext cx="318715" cy="97184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Calibri"/>
                  <a:cs typeface="Calibri"/>
                </a:rPr>
                <a:t>ADNI</a:t>
              </a:r>
            </a:p>
          </p:txBody>
        </p:sp>
        <p:sp>
          <p:nvSpPr>
            <p:cNvPr id="385" name="tx383"/>
            <p:cNvSpPr/>
            <p:nvPr/>
          </p:nvSpPr>
          <p:spPr>
            <a:xfrm>
              <a:off x="10644059" y="3859823"/>
              <a:ext cx="273546" cy="97184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Calibri"/>
                  <a:cs typeface="Calibri"/>
                </a:rPr>
                <a:t>AIBL</a:t>
              </a:r>
            </a:p>
          </p:txBody>
        </p:sp>
        <p:sp>
          <p:nvSpPr>
            <p:cNvPr id="386" name="tx384"/>
            <p:cNvSpPr/>
            <p:nvPr/>
          </p:nvSpPr>
          <p:spPr>
            <a:xfrm>
              <a:off x="10644059" y="4059056"/>
              <a:ext cx="568151" cy="99119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Calibri"/>
                  <a:cs typeface="Calibri"/>
                </a:rPr>
                <a:t>BIOCARD</a:t>
              </a:r>
            </a:p>
          </p:txBody>
        </p:sp>
        <p:sp>
          <p:nvSpPr>
            <p:cNvPr id="387" name="tx385"/>
            <p:cNvSpPr/>
            <p:nvPr/>
          </p:nvSpPr>
          <p:spPr>
            <a:xfrm>
              <a:off x="10644059" y="4260224"/>
              <a:ext cx="234999" cy="99119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Calibri"/>
                  <a:cs typeface="Calibri"/>
                </a:rPr>
                <a:t>FHS</a:t>
              </a:r>
            </a:p>
          </p:txBody>
        </p:sp>
        <p:sp>
          <p:nvSpPr>
            <p:cNvPr id="388" name="tx386"/>
            <p:cNvSpPr/>
            <p:nvPr/>
          </p:nvSpPr>
          <p:spPr>
            <a:xfrm>
              <a:off x="10644059" y="4461839"/>
              <a:ext cx="349076" cy="98673"/>
            </a:xfrm>
            <a:prstGeom prst="rect">
              <a:avLst/>
            </a:prstGeom>
            <a:noFill/>
          </p:spPr>
          <p:txBody>
            <a:bodyPr wrap="none" lIns="0" tIns="0" rIns="0" bIns="0" anchor="ctr" anchorCtr="1"/>
            <a:lstStyle/>
            <a:p>
              <a:pPr marL="0" marR="0" indent="0" algn="l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sz="1200">
                  <a:solidFill>
                    <a:srgbClr val="000000">
                      <a:alpha val="100000"/>
                    </a:srgbClr>
                  </a:solidFill>
                  <a:latin typeface="Calibri"/>
                  <a:cs typeface="Calibri"/>
                </a:rPr>
                <a:t>NACC</a:t>
              </a:r>
            </a:p>
          </p:txBody>
        </p:sp>
      </p:grpSp>
      <p:sp>
        <p:nvSpPr>
          <p:cNvPr id="389" name="Rectangle 388"/>
          <p:cNvSpPr/>
          <p:nvPr/>
        </p:nvSpPr>
        <p:spPr>
          <a:xfrm>
            <a:off x="1090225" y="5601127"/>
            <a:ext cx="100920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Figure S1: Age distribution in the six available datasets</a:t>
            </a:r>
            <a:r>
              <a:rPr lang="en-US" dirty="0"/>
              <a:t>. Histograms show the number of observations at which individuals were in a given age bracket, represented by the x-axis. The dashed line represents observations at age 85. </a:t>
            </a: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Supplemental Materials should be online only</a:t>
            </a:r>
            <a:r>
              <a:rPr kumimoji="0" lang="en-US" sz="15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7396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nvGraphicFram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3367540"/>
              </p:ext>
            </p:extLst>
          </p:nvPr>
        </p:nvGraphicFramePr>
        <p:xfrm>
          <a:off x="1726480" y="272415"/>
          <a:ext cx="10150050" cy="6370320"/>
        </p:xfrm>
        <a:graphic>
          <a:graphicData uri="http://schemas.openxmlformats.org/drawingml/2006/table">
            <a:tbl>
              <a:tblPr/>
              <a:tblGrid>
                <a:gridCol w="67667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7667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7667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7667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7667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7667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7667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76670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676670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676670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676670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676670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676670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676670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  <a:gridCol w="676670">
                  <a:extLst>
                    <a:ext uri="{9D8B030D-6E8A-4147-A177-3AD203B41FA5}">
                      <a16:colId xmlns:a16="http://schemas.microsoft.com/office/drawing/2014/main" xmlns="" val="2001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b="1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Dataset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b="1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Model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US" sz="1100" b="1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Intercept</a:t>
                      </a:r>
                      <a:endParaRPr sz="1100" b="1" dirty="0">
                        <a:solidFill>
                          <a:srgbClr val="000000">
                            <a:alpha val="100000"/>
                          </a:srgb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b="1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TBV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US" sz="1100" b="1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MCI</a:t>
                      </a:r>
                      <a:endParaRPr sz="1100" b="1" dirty="0">
                        <a:solidFill>
                          <a:srgbClr val="000000">
                            <a:alpha val="100000"/>
                          </a:srgb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b="1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Age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b="1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APOE41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US" sz="1100" b="1" dirty="0" err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MCI</a:t>
                      </a:r>
                      <a:r>
                        <a:rPr sz="1100" b="1" dirty="0" err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:Age</a:t>
                      </a:r>
                      <a:endParaRPr sz="1100" b="1" dirty="0">
                        <a:solidFill>
                          <a:srgbClr val="000000">
                            <a:alpha val="100000"/>
                          </a:srgb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b="1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Female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b="1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Age2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US" sz="1100" b="1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MCI</a:t>
                      </a:r>
                      <a:r>
                        <a:rPr sz="1100" b="1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:Age2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b="1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Age3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US" sz="1100" b="1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MCI</a:t>
                      </a:r>
                      <a:r>
                        <a:rPr sz="1100" b="1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:Age3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b="1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Nobs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b="1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</a:t>
                      </a:r>
                      <a:r>
                        <a:rPr lang="en-GB" sz="1100" b="1" dirty="0" err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eviance</a:t>
                      </a:r>
                      <a:endParaRPr sz="1100" b="1" dirty="0">
                        <a:solidFill>
                          <a:srgbClr val="000000">
                            <a:alpha val="100000"/>
                          </a:srgb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add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-3.86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-1.60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2.38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666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348.83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adni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-2.86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0.59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0.79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5628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3130.44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aibl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-2.63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-0.35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1.81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526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301.50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biocard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-3.96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0.43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1.01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2154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645.23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fhs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-3.12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-0.03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3.39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21670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8158.64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US" sz="1100" dirty="0" err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nacc</a:t>
                      </a:r>
                      <a:endParaRPr sz="1100" dirty="0">
                        <a:solidFill>
                          <a:srgbClr val="000000">
                            <a:alpha val="100000"/>
                          </a:srgb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-2.49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0.41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1.04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23182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15998.30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add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-6.92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-1.60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5.64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9.62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0.73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-12.11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0.20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627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322.82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adni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-4.67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0.66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1.39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5.48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0.88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-2.63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-0.05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5628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3055.27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aibl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-3.57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-0.55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2.36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0.70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1.46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-2.23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526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292.19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biocard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-5.45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0.55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-0.23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8.66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-0.03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0.76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-0.41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2154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611.98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fhs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-9.65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0.22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3.65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20.09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1.24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-5.78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-0.03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17859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4395.49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US" sz="1100" dirty="0" err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nacc</a:t>
                      </a:r>
                      <a:endParaRPr sz="1100" dirty="0">
                        <a:solidFill>
                          <a:srgbClr val="000000">
                            <a:alpha val="100000"/>
                          </a:srgb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-4.22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0.50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1.72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6.06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0.56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-2.99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-0.19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19932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13226.98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add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-11.36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-3.10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8.01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1.71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50.64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-56.85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627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267.10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adni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-3.80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0.63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0.92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0.85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-0.05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8.80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-3.43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5628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3054.92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aibl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-3.98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-0.59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1.80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1.63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0.15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1.27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1.66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526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291.72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biocard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-5.77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0.57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-0.87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-0.57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34.43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-2.06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2154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578.77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fhs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-8.59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0.22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2.54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1.48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-0.05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47.31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-11.99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17859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4206.16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US" sz="1100" dirty="0" err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nacc</a:t>
                      </a:r>
                      <a:endParaRPr sz="1100" dirty="0">
                        <a:solidFill>
                          <a:srgbClr val="000000">
                            <a:alpha val="100000"/>
                          </a:srgb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-3.46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0.49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1.36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0.57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-0.20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10.74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-5.43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19932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13248.18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add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-8.23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-2.61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5.22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1.44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80.76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-90.00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627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292.05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adni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-3.67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0.66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0.85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0.88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-0.06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21.09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-8.32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5628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3057.16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aibl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-3.46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-0.54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1.86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1.46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1.01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-3.26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526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292.78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biocard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-4.91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0.53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-0.35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-0.53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78.31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-12.10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2154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599.60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fhs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-6.77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0.17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2.96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1.20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-0.01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88.36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-34.33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17859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4483.87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US" sz="1100" dirty="0" err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nacc</a:t>
                      </a:r>
                      <a:endParaRPr sz="1100" dirty="0">
                        <a:solidFill>
                          <a:srgbClr val="000000">
                            <a:alpha val="100000"/>
                          </a:srgb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-3.14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0.48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1.22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0.55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-0.21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21.66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-11.37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19932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13286.37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add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-11.83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-2.78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10.70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13.09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1.55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-28.54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0.15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20.47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3.96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627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294.74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adni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-3.41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0.62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-2.83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0.84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6.53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-0.04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13.73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-15.58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5628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3056.03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aibl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-2.94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-0.57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4.67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-4.80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1.52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-21.07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0.08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10.52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36.06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526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294.60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biocard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-5.74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0.57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0.70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4.67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0.03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-15.52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-0.49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19.26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33.24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2154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589.28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fhs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-9.49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0.21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5.20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22.18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1.13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-16.02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-0.03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-6.95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17.61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17859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4480.02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US" sz="1100" dirty="0" err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nacc</a:t>
                      </a:r>
                      <a:endParaRPr sz="1100" dirty="0">
                        <a:solidFill>
                          <a:srgbClr val="000000">
                            <a:alpha val="100000"/>
                          </a:srgb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-4.13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0.50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1.49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5.29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0.56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-1.08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-0.19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1.45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-3.49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19932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13231.26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add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-9.49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-2.31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10.00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44.76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1.28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-86.19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0.13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-242.70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413.63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446.42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-679.16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627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315.05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adni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2.44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0.64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-4.60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-79.45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0.84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65.76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-0.04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321.23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-243.99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-385.78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275.34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5628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3051.61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aibl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-2.83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-0.55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2.86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-14.77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1.54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11.40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0.09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83.55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-132.88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-136.29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265.27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526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296.73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biocard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-6.22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0.61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-0.61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4.48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0.09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15.56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-0.60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9.94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-153.57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50.41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286.78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2154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566.01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fhs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-8.11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0.21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4.98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13.41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0.77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5.00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0.01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35.59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-90.76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-78.67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149.88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17859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4665.86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lang="en-US" sz="1100" dirty="0" err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nacc</a:t>
                      </a:r>
                      <a:endParaRPr sz="1100" dirty="0">
                        <a:solidFill>
                          <a:srgbClr val="000000">
                            <a:alpha val="100000"/>
                          </a:srgb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-4.08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0.50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1.62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3.48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0.57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-2.79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-0.19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11.25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3.11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-14.03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-7.88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19932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13230.90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36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 rot="16200000">
            <a:off x="-2478790" y="2876075"/>
            <a:ext cx="700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Table S1: Estimates of log-odds in regression models</a:t>
            </a:r>
          </a:p>
        </p:txBody>
      </p:sp>
    </p:spTree>
    <p:extLst>
      <p:ext uri="{BB962C8B-B14F-4D97-AF65-F5344CB8AC3E}">
        <p14:creationId xmlns:p14="http://schemas.microsoft.com/office/powerpoint/2010/main" val="980839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nvGraphicFram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7987743"/>
              </p:ext>
            </p:extLst>
          </p:nvPr>
        </p:nvGraphicFramePr>
        <p:xfrm>
          <a:off x="467810" y="2710198"/>
          <a:ext cx="10515600" cy="1508760"/>
        </p:xfrm>
        <a:graphic>
          <a:graphicData uri="http://schemas.openxmlformats.org/drawingml/2006/table">
            <a:tbl>
              <a:tblPr/>
              <a:tblGrid>
                <a:gridCol w="70104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0104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0104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01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0104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0104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70104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701040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701040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701040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701040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701040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701040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701040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  <a:gridCol w="701040">
                  <a:extLst>
                    <a:ext uri="{9D8B030D-6E8A-4147-A177-3AD203B41FA5}">
                      <a16:colId xmlns:a16="http://schemas.microsoft.com/office/drawing/2014/main" xmlns="" val="2001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Dataset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b="1" dirty="0" err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FP_Age_Curr</a:t>
                      </a:r>
                      <a:endParaRPr sz="1100" b="1" dirty="0">
                        <a:solidFill>
                          <a:srgbClr val="000000">
                            <a:alpha val="100000"/>
                          </a:srgb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FP_Age_Curr2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FP_Age_Curr3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FP_APOE41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FP_DX_Numeric1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FP_EDUC_Grouped0-11 years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FP_EDUC_Grouped12 years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FP_EDUC_Grouped13-15 years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FP_Intercept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FP_PTGENDERFemale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FP_TBV_cent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Nobs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DIC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b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Model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add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-124.54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461.26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-519.61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1.43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3.16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0.96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0.48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-0.50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2.82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0.19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-2.87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627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293.18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adni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-27.49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129.95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-170.11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0.85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0.65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-0.43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0.07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0.09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-1.80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-0.06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0.64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5628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3055.57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biocard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6.16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4.58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59.95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0.33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-1.46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NA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2.43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0.14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-6.67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-0.73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0.61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2154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552.64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fhs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15.59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32.82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-84.88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1.07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2.76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0.66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0.31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0.27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-7.61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0.22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-0.01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9469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1603.45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 err="1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nacc</a:t>
                      </a:r>
                      <a:endParaRPr sz="1100" dirty="0">
                        <a:solidFill>
                          <a:srgbClr val="000000">
                            <a:alpha val="100000"/>
                          </a:srgb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3.47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9.00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-14.07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0.59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0.85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0.17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0.12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0.05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-3.90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-0.21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0.49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19879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13209.80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50800" indent="0" algn="r">
                        <a:spcBef>
                          <a:spcPts val="100"/>
                        </a:spcBef>
                        <a:spcAft>
                          <a:spcPts val="100"/>
                        </a:spcAft>
                        <a:buNone/>
                      </a:pPr>
                      <a:r>
                        <a:rPr sz="1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5400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66692" y="794419"/>
            <a:ext cx="7003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Table S2: Estimates of log-odds in regression models</a:t>
            </a:r>
          </a:p>
        </p:txBody>
      </p:sp>
    </p:spTree>
    <p:extLst>
      <p:ext uri="{BB962C8B-B14F-4D97-AF65-F5344CB8AC3E}">
        <p14:creationId xmlns:p14="http://schemas.microsoft.com/office/powerpoint/2010/main" val="1900867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6692" y="794419"/>
            <a:ext cx="7003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Table S3 Dataset demographics of populations used for model fitting. *CHS was used for comparison not model fitting. 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1EB09614-602F-B847-8F6F-981B5CEEB7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8129849"/>
              </p:ext>
            </p:extLst>
          </p:nvPr>
        </p:nvGraphicFramePr>
        <p:xfrm>
          <a:off x="314291" y="1915664"/>
          <a:ext cx="9651348" cy="2426335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536186">
                  <a:extLst>
                    <a:ext uri="{9D8B030D-6E8A-4147-A177-3AD203B41FA5}">
                      <a16:colId xmlns:a16="http://schemas.microsoft.com/office/drawing/2014/main" xmlns="" val="2845178264"/>
                    </a:ext>
                  </a:extLst>
                </a:gridCol>
                <a:gridCol w="536186">
                  <a:extLst>
                    <a:ext uri="{9D8B030D-6E8A-4147-A177-3AD203B41FA5}">
                      <a16:colId xmlns:a16="http://schemas.microsoft.com/office/drawing/2014/main" xmlns="" val="2485658328"/>
                    </a:ext>
                  </a:extLst>
                </a:gridCol>
                <a:gridCol w="536186">
                  <a:extLst>
                    <a:ext uri="{9D8B030D-6E8A-4147-A177-3AD203B41FA5}">
                      <a16:colId xmlns:a16="http://schemas.microsoft.com/office/drawing/2014/main" xmlns="" val="905778355"/>
                    </a:ext>
                  </a:extLst>
                </a:gridCol>
                <a:gridCol w="536186">
                  <a:extLst>
                    <a:ext uri="{9D8B030D-6E8A-4147-A177-3AD203B41FA5}">
                      <a16:colId xmlns:a16="http://schemas.microsoft.com/office/drawing/2014/main" xmlns="" val="3950090909"/>
                    </a:ext>
                  </a:extLst>
                </a:gridCol>
                <a:gridCol w="536186">
                  <a:extLst>
                    <a:ext uri="{9D8B030D-6E8A-4147-A177-3AD203B41FA5}">
                      <a16:colId xmlns:a16="http://schemas.microsoft.com/office/drawing/2014/main" xmlns="" val="1666034889"/>
                    </a:ext>
                  </a:extLst>
                </a:gridCol>
                <a:gridCol w="536186">
                  <a:extLst>
                    <a:ext uri="{9D8B030D-6E8A-4147-A177-3AD203B41FA5}">
                      <a16:colId xmlns:a16="http://schemas.microsoft.com/office/drawing/2014/main" xmlns="" val="4033942679"/>
                    </a:ext>
                  </a:extLst>
                </a:gridCol>
                <a:gridCol w="536186">
                  <a:extLst>
                    <a:ext uri="{9D8B030D-6E8A-4147-A177-3AD203B41FA5}">
                      <a16:colId xmlns:a16="http://schemas.microsoft.com/office/drawing/2014/main" xmlns="" val="776626028"/>
                    </a:ext>
                  </a:extLst>
                </a:gridCol>
                <a:gridCol w="536186">
                  <a:extLst>
                    <a:ext uri="{9D8B030D-6E8A-4147-A177-3AD203B41FA5}">
                      <a16:colId xmlns:a16="http://schemas.microsoft.com/office/drawing/2014/main" xmlns="" val="96758847"/>
                    </a:ext>
                  </a:extLst>
                </a:gridCol>
                <a:gridCol w="536186">
                  <a:extLst>
                    <a:ext uri="{9D8B030D-6E8A-4147-A177-3AD203B41FA5}">
                      <a16:colId xmlns:a16="http://schemas.microsoft.com/office/drawing/2014/main" xmlns="" val="761183962"/>
                    </a:ext>
                  </a:extLst>
                </a:gridCol>
                <a:gridCol w="536186">
                  <a:extLst>
                    <a:ext uri="{9D8B030D-6E8A-4147-A177-3AD203B41FA5}">
                      <a16:colId xmlns:a16="http://schemas.microsoft.com/office/drawing/2014/main" xmlns="" val="2698130164"/>
                    </a:ext>
                  </a:extLst>
                </a:gridCol>
                <a:gridCol w="536186">
                  <a:extLst>
                    <a:ext uri="{9D8B030D-6E8A-4147-A177-3AD203B41FA5}">
                      <a16:colId xmlns:a16="http://schemas.microsoft.com/office/drawing/2014/main" xmlns="" val="2112809629"/>
                    </a:ext>
                  </a:extLst>
                </a:gridCol>
                <a:gridCol w="536186">
                  <a:extLst>
                    <a:ext uri="{9D8B030D-6E8A-4147-A177-3AD203B41FA5}">
                      <a16:colId xmlns:a16="http://schemas.microsoft.com/office/drawing/2014/main" xmlns="" val="1496276106"/>
                    </a:ext>
                  </a:extLst>
                </a:gridCol>
                <a:gridCol w="536186">
                  <a:extLst>
                    <a:ext uri="{9D8B030D-6E8A-4147-A177-3AD203B41FA5}">
                      <a16:colId xmlns:a16="http://schemas.microsoft.com/office/drawing/2014/main" xmlns="" val="3896082025"/>
                    </a:ext>
                  </a:extLst>
                </a:gridCol>
                <a:gridCol w="536186">
                  <a:extLst>
                    <a:ext uri="{9D8B030D-6E8A-4147-A177-3AD203B41FA5}">
                      <a16:colId xmlns:a16="http://schemas.microsoft.com/office/drawing/2014/main" xmlns="" val="1227523898"/>
                    </a:ext>
                  </a:extLst>
                </a:gridCol>
                <a:gridCol w="536186">
                  <a:extLst>
                    <a:ext uri="{9D8B030D-6E8A-4147-A177-3AD203B41FA5}">
                      <a16:colId xmlns:a16="http://schemas.microsoft.com/office/drawing/2014/main" xmlns="" val="1008998694"/>
                    </a:ext>
                  </a:extLst>
                </a:gridCol>
                <a:gridCol w="536186">
                  <a:extLst>
                    <a:ext uri="{9D8B030D-6E8A-4147-A177-3AD203B41FA5}">
                      <a16:colId xmlns:a16="http://schemas.microsoft.com/office/drawing/2014/main" xmlns="" val="3307569062"/>
                    </a:ext>
                  </a:extLst>
                </a:gridCol>
                <a:gridCol w="536186">
                  <a:extLst>
                    <a:ext uri="{9D8B030D-6E8A-4147-A177-3AD203B41FA5}">
                      <a16:colId xmlns:a16="http://schemas.microsoft.com/office/drawing/2014/main" xmlns="" val="1965351309"/>
                    </a:ext>
                  </a:extLst>
                </a:gridCol>
                <a:gridCol w="536186">
                  <a:extLst>
                    <a:ext uri="{9D8B030D-6E8A-4147-A177-3AD203B41FA5}">
                      <a16:colId xmlns:a16="http://schemas.microsoft.com/office/drawing/2014/main" xmlns="" val="3659576035"/>
                    </a:ext>
                  </a:extLst>
                </a:gridCol>
              </a:tblGrid>
              <a:tr h="251460">
                <a:tc rowSpan="2"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Dataset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Age (mean)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Age (sd)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Mean follow-up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Female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Transitions</a:t>
                      </a:r>
                      <a:endParaRPr lang="en-US" sz="1100" dirty="0"/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Education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Diagnosis (baseline)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APOE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160288076"/>
                  </a:ext>
                </a:extLst>
              </a:tr>
              <a:tr h="2514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0 1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0 2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1 2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0-11 years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years</a:t>
                      </a:r>
                      <a:endParaRPr lang="en-US" sz="1200" b="1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13-15 years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16+ years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CN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MCI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AD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-/-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-/+, +/+</a:t>
                      </a:r>
                      <a:endParaRPr lang="en-US" sz="1200" b="1" dirty="0">
                        <a:effectLst/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61062969"/>
                  </a:ext>
                </a:extLst>
              </a:tr>
              <a:tr h="258445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ADNI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1712</a:t>
                      </a:r>
                      <a:endParaRPr lang="en-US" sz="12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73.82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7.18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3.29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44.92</a:t>
                      </a:r>
                      <a:endParaRPr lang="en-US" sz="12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14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44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3.86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12.79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19.22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64.14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30.32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49.82</a:t>
                      </a:r>
                      <a:endParaRPr lang="en-US" sz="12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19.86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53.11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46.89</a:t>
                      </a:r>
                      <a:endParaRPr lang="en-US" sz="12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2566597642"/>
                  </a:ext>
                </a:extLst>
              </a:tr>
              <a:tr h="258445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AIBL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856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73.86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6.63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1.16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54.67</a:t>
                      </a:r>
                      <a:endParaRPr lang="en-US" sz="12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17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71.03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16.71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12.27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64.72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35.28</a:t>
                      </a:r>
                      <a:endParaRPr lang="en-US" sz="12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073458192"/>
                  </a:ext>
                </a:extLst>
              </a:tr>
              <a:tr h="258445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ANM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722</a:t>
                      </a:r>
                      <a:endParaRPr lang="en-US" sz="12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75.73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6.00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1.37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59.56</a:t>
                      </a:r>
                      <a:endParaRPr lang="en-US" sz="12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47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68.52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8.18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13.18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10.12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33.80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32.69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33.52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59.39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40.61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129645261"/>
                  </a:ext>
                </a:extLst>
              </a:tr>
              <a:tr h="258445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BIOCARD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285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57.03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10.02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13.01</a:t>
                      </a:r>
                      <a:endParaRPr lang="en-US" sz="12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58.60</a:t>
                      </a:r>
                      <a:endParaRPr lang="en-US" sz="12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15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0.00</a:t>
                      </a:r>
                      <a:endParaRPr lang="en-US" sz="12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7.72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9.82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82.46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98.95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1.05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0.00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67.02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32.98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393309705"/>
                  </a:ext>
                </a:extLst>
              </a:tr>
              <a:tr h="258445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FHS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6263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61.59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12.52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13.17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56.14</a:t>
                      </a:r>
                      <a:endParaRPr lang="en-US" sz="12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95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58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88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6.43</a:t>
                      </a:r>
                      <a:endParaRPr lang="en-US" sz="12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34.01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27.48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32.07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94.12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3.26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2.62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77.83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22.17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779772884"/>
                  </a:ext>
                </a:extLst>
              </a:tr>
              <a:tr h="258445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NACC</a:t>
                      </a:r>
                      <a:endParaRPr lang="en-US" sz="12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9590</a:t>
                      </a:r>
                      <a:endParaRPr lang="en-US" sz="12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74.03</a:t>
                      </a:r>
                      <a:endParaRPr lang="en-US" sz="12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9.87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4.26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59.65</a:t>
                      </a:r>
                      <a:endParaRPr lang="en-US" sz="12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367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43</a:t>
                      </a:r>
                      <a:endParaRPr lang="en-US" sz="12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428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8.77</a:t>
                      </a:r>
                      <a:endParaRPr lang="en-US" sz="12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19.27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18.83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53.14</a:t>
                      </a:r>
                      <a:endParaRPr lang="en-US" sz="12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47.71</a:t>
                      </a:r>
                      <a:endParaRPr lang="en-US" sz="12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22.24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30.05</a:t>
                      </a:r>
                      <a:endParaRPr lang="en-US" sz="12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58.24</a:t>
                      </a:r>
                      <a:endParaRPr lang="en-US" sz="12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41.76</a:t>
                      </a:r>
                      <a:endParaRPr lang="en-US" sz="12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Cambria" panose="020405030504060302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213437239"/>
                  </a:ext>
                </a:extLst>
              </a:tr>
              <a:tr h="258445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CHS*</a:t>
                      </a:r>
                    </a:p>
                  </a:txBody>
                  <a:tcPr marL="0" marR="0" marT="0" marB="0" anchor="ctr"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2735</a:t>
                      </a:r>
                    </a:p>
                  </a:txBody>
                  <a:tcPr marL="0" marR="0" marT="0" marB="0" anchor="ctr"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75.15</a:t>
                      </a:r>
                    </a:p>
                  </a:txBody>
                  <a:tcPr marL="0" marR="0" marT="0" marB="0" anchor="ctr"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4.59</a:t>
                      </a:r>
                    </a:p>
                  </a:txBody>
                  <a:tcPr marL="0" marR="0" marT="0" marB="0" anchor="ctr"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11</a:t>
                      </a:r>
                    </a:p>
                  </a:txBody>
                  <a:tcPr marL="0" marR="0" marT="0" marB="0" anchor="ctr"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62.23</a:t>
                      </a:r>
                    </a:p>
                  </a:txBody>
                  <a:tcPr marL="0" marR="0" marT="0" marB="0" anchor="ctr"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-</a:t>
                      </a:r>
                    </a:p>
                  </a:txBody>
                  <a:tcPr marL="0" marR="0" marT="0" marB="0" anchor="ctr"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-</a:t>
                      </a:r>
                    </a:p>
                  </a:txBody>
                  <a:tcPr marL="0" marR="0" marT="0" marB="0" anchor="ctr"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-</a:t>
                      </a:r>
                    </a:p>
                  </a:txBody>
                  <a:tcPr marL="0" marR="0" marT="0" marB="0" anchor="ctr"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-</a:t>
                      </a:r>
                    </a:p>
                  </a:txBody>
                  <a:tcPr marL="0" marR="0" marT="0" marB="0" anchor="ctr"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-</a:t>
                      </a:r>
                    </a:p>
                  </a:txBody>
                  <a:tcPr marL="0" marR="0" marT="0" marB="0" anchor="ctr"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-</a:t>
                      </a:r>
                    </a:p>
                  </a:txBody>
                  <a:tcPr marL="0" marR="0" marT="0" marB="0" anchor="ctr"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-</a:t>
                      </a:r>
                    </a:p>
                  </a:txBody>
                  <a:tcPr marL="0" marR="0" marT="0" marB="0" anchor="ctr"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2735</a:t>
                      </a:r>
                    </a:p>
                  </a:txBody>
                  <a:tcPr marL="0" marR="0" marT="0" marB="0" anchor="ctr"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-</a:t>
                      </a:r>
                    </a:p>
                  </a:txBody>
                  <a:tcPr marL="0" marR="0" marT="0" marB="0" anchor="ctr"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-</a:t>
                      </a:r>
                    </a:p>
                  </a:txBody>
                  <a:tcPr marL="0" marR="0" marT="0" marB="0" anchor="ctr"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76.87</a:t>
                      </a:r>
                    </a:p>
                  </a:txBody>
                  <a:tcPr marL="0" marR="0" marT="0" marB="0" anchor="ctr"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Cambria" panose="02040503050406030204" pitchFamily="18" charset="0"/>
                        </a:rPr>
                        <a:t>23.13</a:t>
                      </a:r>
                    </a:p>
                  </a:txBody>
                  <a:tcPr marL="0" marR="0" marT="0" marB="0" anchor="ctr"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182472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40123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3718</TotalTime>
  <Words>1382</Words>
  <Application>Microsoft Office PowerPoint</Application>
  <PresentationFormat>Custom</PresentationFormat>
  <Paragraphs>845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Thème Office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David Gohel</dc:creator>
  <cp:lastModifiedBy>Jai Sankar M</cp:lastModifiedBy>
  <cp:revision>23</cp:revision>
  <dcterms:created xsi:type="dcterms:W3CDTF">2013-11-21T15:46:01Z</dcterms:created>
  <dcterms:modified xsi:type="dcterms:W3CDTF">2019-08-24T10:50:52Z</dcterms:modified>
</cp:coreProperties>
</file>