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7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506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307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559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6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69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56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85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751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868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994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4948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08105-877D-48FF-93B2-966D5E0B51A8}" type="datetimeFigureOut">
              <a:rPr lang="en-CA" smtClean="0"/>
              <a:t>2019-04-29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883ED-2D98-4359-9793-32FF400440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178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622" y="638175"/>
            <a:ext cx="5278755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Ouellet, Thérèse</dc:creator>
  <cp:lastModifiedBy>Ouellet, Thérèse</cp:lastModifiedBy>
  <cp:revision>2</cp:revision>
  <dcterms:created xsi:type="dcterms:W3CDTF">2018-07-20T19:37:00Z</dcterms:created>
  <dcterms:modified xsi:type="dcterms:W3CDTF">2019-04-29T21:22:40Z</dcterms:modified>
</cp:coreProperties>
</file>