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97" autoAdjust="0"/>
  </p:normalViewPr>
  <p:slideViewPr>
    <p:cSldViewPr>
      <p:cViewPr varScale="1">
        <p:scale>
          <a:sx n="86" d="100"/>
          <a:sy n="86" d="100"/>
        </p:scale>
        <p:origin x="102" y="5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72E85-0B43-494A-88F3-D5309E914129}" type="datetimeFigureOut">
              <a:rPr lang="en-CA" smtClean="0"/>
              <a:t>2019-06-06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18F0D0-FD7C-41C6-BBF1-65AAC35D54B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8254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9236-B470-4979-9B6A-B3B6BE7C0527}" type="datetimeFigureOut">
              <a:rPr lang="en-CA" smtClean="0"/>
              <a:t>2019-06-06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110F-7757-4A89-90B4-521FA5EE356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05488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9236-B470-4979-9B6A-B3B6BE7C0527}" type="datetimeFigureOut">
              <a:rPr lang="en-CA" smtClean="0"/>
              <a:t>2019-06-06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110F-7757-4A89-90B4-521FA5EE356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4670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9236-B470-4979-9B6A-B3B6BE7C0527}" type="datetimeFigureOut">
              <a:rPr lang="en-CA" smtClean="0"/>
              <a:t>2019-06-06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110F-7757-4A89-90B4-521FA5EE356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4824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9236-B470-4979-9B6A-B3B6BE7C0527}" type="datetimeFigureOut">
              <a:rPr lang="en-CA" smtClean="0"/>
              <a:t>2019-06-06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110F-7757-4A89-90B4-521FA5EE356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56180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9236-B470-4979-9B6A-B3B6BE7C0527}" type="datetimeFigureOut">
              <a:rPr lang="en-CA" smtClean="0"/>
              <a:t>2019-06-06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110F-7757-4A89-90B4-521FA5EE356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50738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9236-B470-4979-9B6A-B3B6BE7C0527}" type="datetimeFigureOut">
              <a:rPr lang="en-CA" smtClean="0"/>
              <a:t>2019-06-06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110F-7757-4A89-90B4-521FA5EE356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6749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9236-B470-4979-9B6A-B3B6BE7C0527}" type="datetimeFigureOut">
              <a:rPr lang="en-CA" smtClean="0"/>
              <a:t>2019-06-06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110F-7757-4A89-90B4-521FA5EE356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20236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9236-B470-4979-9B6A-B3B6BE7C0527}" type="datetimeFigureOut">
              <a:rPr lang="en-CA" smtClean="0"/>
              <a:t>2019-06-06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110F-7757-4A89-90B4-521FA5EE356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799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9236-B470-4979-9B6A-B3B6BE7C0527}" type="datetimeFigureOut">
              <a:rPr lang="en-CA" smtClean="0"/>
              <a:t>2019-06-06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110F-7757-4A89-90B4-521FA5EE356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6661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9236-B470-4979-9B6A-B3B6BE7C0527}" type="datetimeFigureOut">
              <a:rPr lang="en-CA" smtClean="0"/>
              <a:t>2019-06-06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110F-7757-4A89-90B4-521FA5EE356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3646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9236-B470-4979-9B6A-B3B6BE7C0527}" type="datetimeFigureOut">
              <a:rPr lang="en-CA" smtClean="0"/>
              <a:t>2019-06-06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3110F-7757-4A89-90B4-521FA5EE356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9686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79236-B470-4979-9B6A-B3B6BE7C0527}" type="datetimeFigureOut">
              <a:rPr lang="en-CA" smtClean="0"/>
              <a:t>2019-06-06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3110F-7757-4A89-90B4-521FA5EE356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0547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987824" y="1124744"/>
            <a:ext cx="3177837" cy="4309528"/>
            <a:chOff x="2987824" y="1124744"/>
            <a:chExt cx="3177837" cy="4309528"/>
          </a:xfrm>
        </p:grpSpPr>
        <p:grpSp>
          <p:nvGrpSpPr>
            <p:cNvPr id="124" name="Group 123"/>
            <p:cNvGrpSpPr/>
            <p:nvPr/>
          </p:nvGrpSpPr>
          <p:grpSpPr>
            <a:xfrm>
              <a:off x="3021773" y="1301619"/>
              <a:ext cx="3143888" cy="4132653"/>
              <a:chOff x="3058450" y="1235842"/>
              <a:chExt cx="3143888" cy="4132653"/>
            </a:xfrm>
          </p:grpSpPr>
          <p:grpSp>
            <p:nvGrpSpPr>
              <p:cNvPr id="91" name="Group 90"/>
              <p:cNvGrpSpPr/>
              <p:nvPr/>
            </p:nvGrpSpPr>
            <p:grpSpPr>
              <a:xfrm>
                <a:off x="3059832" y="1235842"/>
                <a:ext cx="3116859" cy="1399547"/>
                <a:chOff x="3079231" y="1396189"/>
                <a:chExt cx="3116859" cy="1399547"/>
              </a:xfrm>
            </p:grpSpPr>
            <p:cxnSp>
              <p:nvCxnSpPr>
                <p:cNvPr id="31" name="Straight Connector 30"/>
                <p:cNvCxnSpPr/>
                <p:nvPr/>
              </p:nvCxnSpPr>
              <p:spPr>
                <a:xfrm>
                  <a:off x="6196090" y="1565176"/>
                  <a:ext cx="0" cy="216024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Arrow Connector 37"/>
                <p:cNvCxnSpPr/>
                <p:nvPr/>
              </p:nvCxnSpPr>
              <p:spPr>
                <a:xfrm>
                  <a:off x="5004048" y="2193240"/>
                  <a:ext cx="360040" cy="0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0" name="Group 89"/>
                <p:cNvGrpSpPr/>
                <p:nvPr/>
              </p:nvGrpSpPr>
              <p:grpSpPr>
                <a:xfrm>
                  <a:off x="3079231" y="1396189"/>
                  <a:ext cx="3113465" cy="1399547"/>
                  <a:chOff x="3079231" y="1396189"/>
                  <a:chExt cx="3113465" cy="1399547"/>
                </a:xfrm>
              </p:grpSpPr>
              <p:grpSp>
                <p:nvGrpSpPr>
                  <p:cNvPr id="12" name="Group 11"/>
                  <p:cNvGrpSpPr/>
                  <p:nvPr/>
                </p:nvGrpSpPr>
                <p:grpSpPr>
                  <a:xfrm>
                    <a:off x="3079231" y="1772816"/>
                    <a:ext cx="3108631" cy="296416"/>
                    <a:chOff x="1160620" y="1772816"/>
                    <a:chExt cx="3108631" cy="296416"/>
                  </a:xfrm>
                </p:grpSpPr>
                <p:sp>
                  <p:nvSpPr>
                    <p:cNvPr id="4" name="Rectangle 3"/>
                    <p:cNvSpPr/>
                    <p:nvPr/>
                  </p:nvSpPr>
                  <p:spPr>
                    <a:xfrm>
                      <a:off x="1160620" y="1772816"/>
                      <a:ext cx="891100" cy="288032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>
                        <a:solidFill>
                          <a:prstClr val="white"/>
                        </a:solidFill>
                      </a:endParaRPr>
                    </a:p>
                  </p:txBody>
                </p:sp>
                <p:cxnSp>
                  <p:nvCxnSpPr>
                    <p:cNvPr id="8" name="Straight Connector 7"/>
                    <p:cNvCxnSpPr>
                      <a:stCxn id="4" idx="3"/>
                      <a:endCxn id="11" idx="1"/>
                    </p:cNvCxnSpPr>
                    <p:nvPr/>
                  </p:nvCxnSpPr>
                  <p:spPr>
                    <a:xfrm>
                      <a:off x="2051720" y="1916832"/>
                      <a:ext cx="889700" cy="8384"/>
                    </a:xfrm>
                    <a:prstGeom prst="line">
                      <a:avLst/>
                    </a:prstGeom>
                    <a:ln w="38100">
                      <a:solidFill>
                        <a:srgbClr val="00B0F0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1" name="Rectangle 10"/>
                    <p:cNvSpPr/>
                    <p:nvPr/>
                  </p:nvSpPr>
                  <p:spPr>
                    <a:xfrm>
                      <a:off x="2941420" y="1781200"/>
                      <a:ext cx="1327831" cy="288032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cxnSp>
                <p:nvCxnSpPr>
                  <p:cNvPr id="15" name="Straight Connector 14"/>
                  <p:cNvCxnSpPr/>
                  <p:nvPr/>
                </p:nvCxnSpPr>
                <p:spPr>
                  <a:xfrm>
                    <a:off x="5004048" y="1772816"/>
                    <a:ext cx="0" cy="303075"/>
                  </a:xfrm>
                  <a:prstGeom prst="line">
                    <a:avLst/>
                  </a:prstGeom>
                  <a:ln w="19050">
                    <a:solidFill>
                      <a:srgbClr val="FFFF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/>
                  <p:cNvCxnSpPr/>
                  <p:nvPr/>
                </p:nvCxnSpPr>
                <p:spPr>
                  <a:xfrm>
                    <a:off x="5364088" y="1772353"/>
                    <a:ext cx="0" cy="305725"/>
                  </a:xfrm>
                  <a:prstGeom prst="line">
                    <a:avLst/>
                  </a:prstGeom>
                  <a:ln w="19050">
                    <a:solidFill>
                      <a:srgbClr val="FFFF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/>
                  <p:cNvCxnSpPr/>
                  <p:nvPr/>
                </p:nvCxnSpPr>
                <p:spPr>
                  <a:xfrm>
                    <a:off x="3079231" y="1556792"/>
                    <a:ext cx="0" cy="216024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/>
                  <p:cNvCxnSpPr>
                    <a:endCxn id="47" idx="0"/>
                  </p:cNvCxnSpPr>
                  <p:nvPr/>
                </p:nvCxnSpPr>
                <p:spPr>
                  <a:xfrm>
                    <a:off x="5364088" y="2084318"/>
                    <a:ext cx="19236" cy="480586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/>
                  <p:cNvCxnSpPr>
                    <a:endCxn id="46" idx="0"/>
                  </p:cNvCxnSpPr>
                  <p:nvPr/>
                </p:nvCxnSpPr>
                <p:spPr>
                  <a:xfrm>
                    <a:off x="5004048" y="2075891"/>
                    <a:ext cx="19236" cy="313195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3079231" y="2083295"/>
                    <a:ext cx="0" cy="216024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/>
                  <p:cNvCxnSpPr/>
                  <p:nvPr/>
                </p:nvCxnSpPr>
                <p:spPr>
                  <a:xfrm>
                    <a:off x="6192696" y="2085228"/>
                    <a:ext cx="0" cy="216024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Arrow Connector 33"/>
                  <p:cNvCxnSpPr/>
                  <p:nvPr/>
                </p:nvCxnSpPr>
                <p:spPr>
                  <a:xfrm>
                    <a:off x="3079231" y="1664804"/>
                    <a:ext cx="3108632" cy="8384"/>
                  </a:xfrm>
                  <a:prstGeom prst="straightConnector1">
                    <a:avLst/>
                  </a:prstGeom>
                  <a:ln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Arrow Connector 35"/>
                  <p:cNvCxnSpPr/>
                  <p:nvPr/>
                </p:nvCxnSpPr>
                <p:spPr>
                  <a:xfrm>
                    <a:off x="3079231" y="2191307"/>
                    <a:ext cx="1924817" cy="1933"/>
                  </a:xfrm>
                  <a:prstGeom prst="straightConnector1">
                    <a:avLst/>
                  </a:prstGeom>
                  <a:ln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Arrow Connector 39"/>
                  <p:cNvCxnSpPr/>
                  <p:nvPr/>
                </p:nvCxnSpPr>
                <p:spPr>
                  <a:xfrm>
                    <a:off x="5364088" y="2193240"/>
                    <a:ext cx="823775" cy="0"/>
                  </a:xfrm>
                  <a:prstGeom prst="straightConnector1">
                    <a:avLst/>
                  </a:prstGeom>
                  <a:ln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4343243" y="1396189"/>
                    <a:ext cx="56368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511</a:t>
                    </a:r>
                    <a:r>
                      <a:rPr lang="en-US" altLang="zh-CN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bp</a:t>
                    </a:r>
                    <a:endParaRPr lang="en-CA" sz="12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5485671" y="2193240"/>
                    <a:ext cx="56368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113</a:t>
                    </a:r>
                    <a:r>
                      <a:rPr lang="en-US" altLang="zh-CN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bp</a:t>
                    </a:r>
                    <a:endParaRPr lang="en-CA" sz="12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4937846" y="2191307"/>
                    <a:ext cx="492443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56</a:t>
                    </a:r>
                    <a:r>
                      <a:rPr lang="en-US" altLang="zh-CN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bp</a:t>
                    </a:r>
                    <a:endParaRPr lang="en-CA" sz="12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3751335" y="2193240"/>
                    <a:ext cx="56938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342</a:t>
                    </a:r>
                    <a:r>
                      <a:rPr lang="en-US" altLang="zh-CN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bp</a:t>
                    </a:r>
                    <a:endParaRPr lang="en-CA" sz="12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4709736" y="2389086"/>
                    <a:ext cx="627095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sgRNA-1</a:t>
                    </a:r>
                    <a:endParaRPr lang="en-CA" sz="9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5069776" y="2564904"/>
                    <a:ext cx="627095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sgRNA-2</a:t>
                    </a:r>
                    <a:endParaRPr lang="en-CA" sz="9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grpSp>
            <p:nvGrpSpPr>
              <p:cNvPr id="113" name="Group 112"/>
              <p:cNvGrpSpPr/>
              <p:nvPr/>
            </p:nvGrpSpPr>
            <p:grpSpPr>
              <a:xfrm>
                <a:off x="3060595" y="2635389"/>
                <a:ext cx="3116860" cy="1407933"/>
                <a:chOff x="3079230" y="2755955"/>
                <a:chExt cx="3116860" cy="1407933"/>
              </a:xfrm>
            </p:grpSpPr>
            <p:cxnSp>
              <p:nvCxnSpPr>
                <p:cNvPr id="77" name="Straight Arrow Connector 76"/>
                <p:cNvCxnSpPr/>
                <p:nvPr/>
              </p:nvCxnSpPr>
              <p:spPr>
                <a:xfrm>
                  <a:off x="4238300" y="3537012"/>
                  <a:ext cx="395246" cy="0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2" name="Group 111"/>
                <p:cNvGrpSpPr/>
                <p:nvPr/>
              </p:nvGrpSpPr>
              <p:grpSpPr>
                <a:xfrm>
                  <a:off x="3079230" y="2755955"/>
                  <a:ext cx="3116860" cy="1407933"/>
                  <a:chOff x="3079230" y="2755955"/>
                  <a:chExt cx="3116860" cy="1407933"/>
                </a:xfrm>
              </p:grpSpPr>
              <p:sp>
                <p:nvSpPr>
                  <p:cNvPr id="51" name="Rectangle 50"/>
                  <p:cNvSpPr/>
                  <p:nvPr/>
                </p:nvSpPr>
                <p:spPr>
                  <a:xfrm>
                    <a:off x="3079230" y="3140968"/>
                    <a:ext cx="2219129" cy="288032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>
                      <a:solidFill>
                        <a:prstClr val="white"/>
                      </a:solidFill>
                    </a:endParaRPr>
                  </a:p>
                </p:txBody>
              </p:sp>
              <p:cxnSp>
                <p:nvCxnSpPr>
                  <p:cNvPr id="55" name="Straight Connector 54"/>
                  <p:cNvCxnSpPr/>
                  <p:nvPr/>
                </p:nvCxnSpPr>
                <p:spPr>
                  <a:xfrm>
                    <a:off x="5292080" y="3287642"/>
                    <a:ext cx="904010" cy="0"/>
                  </a:xfrm>
                  <a:prstGeom prst="line">
                    <a:avLst/>
                  </a:prstGeom>
                  <a:ln w="38100">
                    <a:solidFill>
                      <a:srgbClr val="00B0F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Connector 59"/>
                  <p:cNvCxnSpPr/>
                  <p:nvPr/>
                </p:nvCxnSpPr>
                <p:spPr>
                  <a:xfrm>
                    <a:off x="3079230" y="2924944"/>
                    <a:ext cx="0" cy="216024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/>
                  <p:cNvCxnSpPr/>
                  <p:nvPr/>
                </p:nvCxnSpPr>
                <p:spPr>
                  <a:xfrm>
                    <a:off x="3079230" y="3429000"/>
                    <a:ext cx="0" cy="216024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Connector 61"/>
                  <p:cNvCxnSpPr/>
                  <p:nvPr/>
                </p:nvCxnSpPr>
                <p:spPr>
                  <a:xfrm>
                    <a:off x="6187863" y="2924944"/>
                    <a:ext cx="0" cy="36004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Connector 64"/>
                  <p:cNvCxnSpPr/>
                  <p:nvPr/>
                </p:nvCxnSpPr>
                <p:spPr>
                  <a:xfrm>
                    <a:off x="6187863" y="3287642"/>
                    <a:ext cx="0" cy="389194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/>
                  <p:nvPr/>
                </p:nvCxnSpPr>
                <p:spPr>
                  <a:xfrm>
                    <a:off x="4238300" y="3140968"/>
                    <a:ext cx="0" cy="303075"/>
                  </a:xfrm>
                  <a:prstGeom prst="line">
                    <a:avLst/>
                  </a:prstGeom>
                  <a:ln w="19050">
                    <a:solidFill>
                      <a:srgbClr val="FFFF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/>
                  <p:cNvCxnSpPr/>
                  <p:nvPr/>
                </p:nvCxnSpPr>
                <p:spPr>
                  <a:xfrm>
                    <a:off x="4637241" y="3140967"/>
                    <a:ext cx="0" cy="303075"/>
                  </a:xfrm>
                  <a:prstGeom prst="line">
                    <a:avLst/>
                  </a:prstGeom>
                  <a:ln w="19050">
                    <a:solidFill>
                      <a:srgbClr val="FFFF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Arrow Connector 68"/>
                  <p:cNvCxnSpPr/>
                  <p:nvPr/>
                </p:nvCxnSpPr>
                <p:spPr>
                  <a:xfrm>
                    <a:off x="3079230" y="3032956"/>
                    <a:ext cx="3108633" cy="0"/>
                  </a:xfrm>
                  <a:prstGeom prst="straightConnector1">
                    <a:avLst/>
                  </a:prstGeom>
                  <a:ln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/>
                  <p:cNvCxnSpPr>
                    <a:endCxn id="86" idx="0"/>
                  </p:cNvCxnSpPr>
                  <p:nvPr/>
                </p:nvCxnSpPr>
                <p:spPr>
                  <a:xfrm>
                    <a:off x="4238304" y="3444042"/>
                    <a:ext cx="18702" cy="30159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71"/>
                  <p:cNvCxnSpPr>
                    <a:endCxn id="89" idx="0"/>
                  </p:cNvCxnSpPr>
                  <p:nvPr/>
                </p:nvCxnSpPr>
                <p:spPr>
                  <a:xfrm>
                    <a:off x="4637242" y="3448545"/>
                    <a:ext cx="22476" cy="48451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Arrow Connector 72"/>
                  <p:cNvCxnSpPr/>
                  <p:nvPr/>
                </p:nvCxnSpPr>
                <p:spPr>
                  <a:xfrm>
                    <a:off x="3079230" y="3537012"/>
                    <a:ext cx="1159070" cy="0"/>
                  </a:xfrm>
                  <a:prstGeom prst="straightConnector1">
                    <a:avLst/>
                  </a:prstGeom>
                  <a:ln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Arrow Connector 78"/>
                  <p:cNvCxnSpPr/>
                  <p:nvPr/>
                </p:nvCxnSpPr>
                <p:spPr>
                  <a:xfrm>
                    <a:off x="4637241" y="3537012"/>
                    <a:ext cx="1550622" cy="0"/>
                  </a:xfrm>
                  <a:prstGeom prst="straightConnector1">
                    <a:avLst/>
                  </a:prstGeom>
                  <a:ln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xtBox 80"/>
                  <p:cNvSpPr txBox="1"/>
                  <p:nvPr/>
                </p:nvSpPr>
                <p:spPr>
                  <a:xfrm>
                    <a:off x="4346937" y="2755955"/>
                    <a:ext cx="56938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449</a:t>
                    </a:r>
                    <a:r>
                      <a:rPr lang="en-US" altLang="zh-CN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bp</a:t>
                    </a:r>
                    <a:endParaRPr lang="en-CA" sz="12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2" name="TextBox 81"/>
                  <p:cNvSpPr txBox="1"/>
                  <p:nvPr/>
                </p:nvSpPr>
                <p:spPr>
                  <a:xfrm>
                    <a:off x="3374071" y="3538336"/>
                    <a:ext cx="56938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207</a:t>
                    </a:r>
                    <a:r>
                      <a:rPr lang="en-US" altLang="zh-CN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bp</a:t>
                    </a:r>
                    <a:endParaRPr lang="en-CA" sz="12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>
                    <a:off x="4189701" y="3541074"/>
                    <a:ext cx="492443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47</a:t>
                    </a:r>
                    <a:r>
                      <a:rPr lang="en-US" altLang="zh-CN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bp</a:t>
                    </a:r>
                    <a:endParaRPr lang="en-CA" sz="12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4" name="TextBox 83"/>
                  <p:cNvSpPr txBox="1"/>
                  <p:nvPr/>
                </p:nvSpPr>
                <p:spPr>
                  <a:xfrm>
                    <a:off x="5079393" y="3535330"/>
                    <a:ext cx="56938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195</a:t>
                    </a:r>
                    <a:r>
                      <a:rPr lang="en-US" altLang="zh-CN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bp</a:t>
                    </a:r>
                    <a:endParaRPr lang="en-CA" sz="12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6" name="TextBox 85"/>
                  <p:cNvSpPr txBox="1"/>
                  <p:nvPr/>
                </p:nvSpPr>
                <p:spPr>
                  <a:xfrm>
                    <a:off x="3943458" y="3745632"/>
                    <a:ext cx="627095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sgRNA-1</a:t>
                    </a:r>
                    <a:endParaRPr lang="en-CA" sz="9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9" name="TextBox 88"/>
                  <p:cNvSpPr txBox="1"/>
                  <p:nvPr/>
                </p:nvSpPr>
                <p:spPr>
                  <a:xfrm>
                    <a:off x="4346170" y="3933056"/>
                    <a:ext cx="627095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sgRNA-2</a:t>
                    </a:r>
                    <a:endParaRPr lang="en-CA" sz="9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grpSp>
            <p:nvGrpSpPr>
              <p:cNvPr id="123" name="Group 122"/>
              <p:cNvGrpSpPr/>
              <p:nvPr/>
            </p:nvGrpSpPr>
            <p:grpSpPr>
              <a:xfrm>
                <a:off x="3058450" y="4078519"/>
                <a:ext cx="3143888" cy="1289976"/>
                <a:chOff x="3058450" y="4078519"/>
                <a:chExt cx="3143888" cy="1289976"/>
              </a:xfrm>
            </p:grpSpPr>
            <p:cxnSp>
              <p:nvCxnSpPr>
                <p:cNvPr id="109" name="Straight Arrow Connector 108"/>
                <p:cNvCxnSpPr/>
                <p:nvPr/>
              </p:nvCxnSpPr>
              <p:spPr>
                <a:xfrm>
                  <a:off x="4239561" y="4871589"/>
                  <a:ext cx="548463" cy="0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2" name="Group 121"/>
                <p:cNvGrpSpPr/>
                <p:nvPr/>
              </p:nvGrpSpPr>
              <p:grpSpPr>
                <a:xfrm>
                  <a:off x="3058450" y="4078519"/>
                  <a:ext cx="3143888" cy="1289976"/>
                  <a:chOff x="3058450" y="4078519"/>
                  <a:chExt cx="3143888" cy="1289976"/>
                </a:xfrm>
              </p:grpSpPr>
              <p:sp>
                <p:nvSpPr>
                  <p:cNvPr id="95" name="Rectangle 94"/>
                  <p:cNvSpPr/>
                  <p:nvPr/>
                </p:nvSpPr>
                <p:spPr>
                  <a:xfrm>
                    <a:off x="3059832" y="4464086"/>
                    <a:ext cx="3136258" cy="288032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>
                      <a:solidFill>
                        <a:prstClr val="white"/>
                      </a:solidFill>
                    </a:endParaRPr>
                  </a:p>
                </p:txBody>
              </p:sp>
              <p:cxnSp>
                <p:nvCxnSpPr>
                  <p:cNvPr id="96" name="Straight Connector 95"/>
                  <p:cNvCxnSpPr/>
                  <p:nvPr/>
                </p:nvCxnSpPr>
                <p:spPr>
                  <a:xfrm>
                    <a:off x="4238300" y="4449043"/>
                    <a:ext cx="0" cy="310596"/>
                  </a:xfrm>
                  <a:prstGeom prst="line">
                    <a:avLst/>
                  </a:prstGeom>
                  <a:ln w="19050">
                    <a:solidFill>
                      <a:srgbClr val="FFFF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Straight Connector 96"/>
                  <p:cNvCxnSpPr/>
                  <p:nvPr/>
                </p:nvCxnSpPr>
                <p:spPr>
                  <a:xfrm>
                    <a:off x="4788024" y="4456564"/>
                    <a:ext cx="0" cy="303075"/>
                  </a:xfrm>
                  <a:prstGeom prst="line">
                    <a:avLst/>
                  </a:prstGeom>
                  <a:ln w="19050">
                    <a:solidFill>
                      <a:srgbClr val="FFFF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Connector 98"/>
                  <p:cNvCxnSpPr/>
                  <p:nvPr/>
                </p:nvCxnSpPr>
                <p:spPr>
                  <a:xfrm>
                    <a:off x="3059832" y="4240540"/>
                    <a:ext cx="0" cy="216024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Connector 99"/>
                  <p:cNvCxnSpPr/>
                  <p:nvPr/>
                </p:nvCxnSpPr>
                <p:spPr>
                  <a:xfrm>
                    <a:off x="3058450" y="4759639"/>
                    <a:ext cx="0" cy="216024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Connector 100"/>
                  <p:cNvCxnSpPr/>
                  <p:nvPr/>
                </p:nvCxnSpPr>
                <p:spPr>
                  <a:xfrm>
                    <a:off x="6202338" y="4248062"/>
                    <a:ext cx="0" cy="216024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Straight Connector 101"/>
                  <p:cNvCxnSpPr>
                    <a:endCxn id="120" idx="0"/>
                  </p:cNvCxnSpPr>
                  <p:nvPr/>
                </p:nvCxnSpPr>
                <p:spPr>
                  <a:xfrm>
                    <a:off x="4788024" y="4763577"/>
                    <a:ext cx="19236" cy="374086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Straight Connector 102"/>
                  <p:cNvCxnSpPr/>
                  <p:nvPr/>
                </p:nvCxnSpPr>
                <p:spPr>
                  <a:xfrm>
                    <a:off x="6202338" y="4770050"/>
                    <a:ext cx="0" cy="216024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Connector 103"/>
                  <p:cNvCxnSpPr>
                    <a:endCxn id="119" idx="0"/>
                  </p:cNvCxnSpPr>
                  <p:nvPr/>
                </p:nvCxnSpPr>
                <p:spPr>
                  <a:xfrm>
                    <a:off x="4239566" y="4763577"/>
                    <a:ext cx="17970" cy="374086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Arrow Connector 104"/>
                  <p:cNvCxnSpPr/>
                  <p:nvPr/>
                </p:nvCxnSpPr>
                <p:spPr>
                  <a:xfrm>
                    <a:off x="3058450" y="4348552"/>
                    <a:ext cx="3143888" cy="0"/>
                  </a:xfrm>
                  <a:prstGeom prst="straightConnector1">
                    <a:avLst/>
                  </a:prstGeom>
                  <a:ln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Arrow Connector 106"/>
                  <p:cNvCxnSpPr/>
                  <p:nvPr/>
                </p:nvCxnSpPr>
                <p:spPr>
                  <a:xfrm>
                    <a:off x="3059832" y="4867651"/>
                    <a:ext cx="1179729" cy="0"/>
                  </a:xfrm>
                  <a:prstGeom prst="straightConnector1">
                    <a:avLst/>
                  </a:prstGeom>
                  <a:ln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Straight Arrow Connector 110"/>
                  <p:cNvCxnSpPr/>
                  <p:nvPr/>
                </p:nvCxnSpPr>
                <p:spPr>
                  <a:xfrm>
                    <a:off x="4788024" y="4871589"/>
                    <a:ext cx="1414314" cy="0"/>
                  </a:xfrm>
                  <a:prstGeom prst="straightConnector1">
                    <a:avLst/>
                  </a:prstGeom>
                  <a:ln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5" name="TextBox 114"/>
                  <p:cNvSpPr txBox="1"/>
                  <p:nvPr/>
                </p:nvSpPr>
                <p:spPr>
                  <a:xfrm>
                    <a:off x="4229098" y="4078519"/>
                    <a:ext cx="56938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754</a:t>
                    </a:r>
                    <a:r>
                      <a:rPr lang="en-US" altLang="zh-CN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bp</a:t>
                    </a:r>
                    <a:endParaRPr lang="en-CA" sz="12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16" name="TextBox 115"/>
                  <p:cNvSpPr txBox="1"/>
                  <p:nvPr/>
                </p:nvSpPr>
                <p:spPr>
                  <a:xfrm>
                    <a:off x="3354642" y="4878062"/>
                    <a:ext cx="56938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347</a:t>
                    </a:r>
                    <a:r>
                      <a:rPr lang="en-US" altLang="zh-CN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bp</a:t>
                    </a:r>
                    <a:endParaRPr lang="en-CA" sz="12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17" name="TextBox 116"/>
                  <p:cNvSpPr txBox="1"/>
                  <p:nvPr/>
                </p:nvSpPr>
                <p:spPr>
                  <a:xfrm>
                    <a:off x="4267570" y="4878062"/>
                    <a:ext cx="492443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95</a:t>
                    </a:r>
                    <a:r>
                      <a:rPr lang="en-US" altLang="zh-CN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bp</a:t>
                    </a:r>
                    <a:endParaRPr lang="en-CA" sz="12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18" name="TextBox 117"/>
                  <p:cNvSpPr txBox="1"/>
                  <p:nvPr/>
                </p:nvSpPr>
                <p:spPr>
                  <a:xfrm>
                    <a:off x="5109223" y="4867651"/>
                    <a:ext cx="569387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312</a:t>
                    </a:r>
                    <a:r>
                      <a:rPr lang="en-US" altLang="zh-CN" sz="12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bp</a:t>
                    </a:r>
                    <a:endParaRPr lang="en-CA" sz="12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19" name="TextBox 118"/>
                  <p:cNvSpPr txBox="1"/>
                  <p:nvPr/>
                </p:nvSpPr>
                <p:spPr>
                  <a:xfrm>
                    <a:off x="3943988" y="5137663"/>
                    <a:ext cx="627095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sgRNA-1</a:t>
                    </a:r>
                    <a:endParaRPr lang="en-CA" sz="9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20" name="TextBox 119"/>
                  <p:cNvSpPr txBox="1"/>
                  <p:nvPr/>
                </p:nvSpPr>
                <p:spPr>
                  <a:xfrm>
                    <a:off x="4493712" y="5137663"/>
                    <a:ext cx="627095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dirty="0" smtClean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sgRNA-2</a:t>
                    </a:r>
                    <a:endParaRPr lang="en-CA" sz="900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</p:grpSp>
        <p:sp>
          <p:nvSpPr>
            <p:cNvPr id="3" name="TextBox 2"/>
            <p:cNvSpPr txBox="1"/>
            <p:nvPr/>
          </p:nvSpPr>
          <p:spPr>
            <a:xfrm>
              <a:off x="2987824" y="1124744"/>
              <a:ext cx="9222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i="1" dirty="0" smtClean="0"/>
                <a:t>TaABCC6</a:t>
              </a:r>
              <a:endParaRPr lang="en-CA" sz="1600" i="1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987824" y="2514382"/>
              <a:ext cx="10938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i="1" dirty="0" smtClean="0"/>
                <a:t>TansLTP9.4</a:t>
              </a:r>
              <a:endParaRPr lang="en-CA" sz="1600" i="1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987824" y="3954542"/>
              <a:ext cx="89441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i="1" dirty="0" smtClean="0"/>
                <a:t>TaNFXL1</a:t>
              </a:r>
              <a:endParaRPr lang="en-CA" sz="16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06297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21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Times New Roman</vt:lpstr>
      <vt:lpstr>Office Theme</vt:lpstr>
      <vt:lpstr>PowerPoint Presentation</vt:lpstr>
    </vt:vector>
  </TitlesOfParts>
  <Company>AAFC-AAC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AAFCAdmin</dc:creator>
  <cp:lastModifiedBy>Ouellet, Thérèse</cp:lastModifiedBy>
  <cp:revision>21</cp:revision>
  <dcterms:created xsi:type="dcterms:W3CDTF">2017-11-08T16:17:12Z</dcterms:created>
  <dcterms:modified xsi:type="dcterms:W3CDTF">2019-06-06T19:04:55Z</dcterms:modified>
</cp:coreProperties>
</file>