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38" y="-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8D04-8E38-45D7-BD60-F7AAE5C207D7}" type="datetimeFigureOut">
              <a:rPr lang="es-ES" smtClean="0"/>
              <a:pPr/>
              <a:t>02/10/2019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0EA69-7153-4DB2-AE39-F8F46CB924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732" y="1275715"/>
            <a:ext cx="6675437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Rectangle 189"/>
          <p:cNvSpPr>
            <a:spLocks noChangeArrowheads="1"/>
          </p:cNvSpPr>
          <p:nvPr/>
        </p:nvSpPr>
        <p:spPr bwMode="auto">
          <a:xfrm>
            <a:off x="0" y="0"/>
            <a:ext cx="1313996" cy="4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 tIns="72000" rIns="72000" bIns="72000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Figure S1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7518" y="5365102"/>
            <a:ext cx="82109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Fig. S1. </a:t>
            </a:r>
            <a:r>
              <a:rPr lang="en-GB" sz="1200" b="1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Twi1 </a:t>
            </a:r>
            <a:r>
              <a:rPr lang="en-GB" sz="1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gene expression in tomato leaves upon water or salicylic acid treatment. 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 quantitative reverse transcription-polymerase chain reaction analysis of </a:t>
            </a:r>
            <a:r>
              <a:rPr lang="en-GB" sz="12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Twi1 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gene expression in the </a:t>
            </a:r>
            <a:r>
              <a:rPr lang="en-GB" sz="12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Moneymaker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tomato leaves upon water (H</a:t>
            </a:r>
            <a:r>
              <a:rPr lang="en-GB" sz="1200" baseline="-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O) or 2 </a:t>
            </a:r>
            <a:r>
              <a:rPr lang="en-GB" sz="12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mM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salicylic acid (SA) treatment.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Tomato plants were incubated for 30 minutes, and then transferred to water at time zero (0).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Leaf samples were collected at the indicated time points (0.5, 1, 8 and 24 hours post-treatment). The</a:t>
            </a:r>
            <a:r>
              <a:rPr lang="en-GB" sz="12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Elongation Factor 1 alpha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gene was used as an endogenous reference. The results correspond to the </a:t>
            </a:r>
            <a:r>
              <a:rPr lang="en-GB" sz="12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means±SD</a:t>
            </a:r>
            <a:r>
              <a:rPr lang="en-GB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of three independent plants from a representative experiment. Experiments were repeated 3 times.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123</Words>
  <Application>Microsoft Office PowerPoint</Application>
  <PresentationFormat>A4 (210 x 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irodrig</dc:creator>
  <cp:lastModifiedBy>irodrig</cp:lastModifiedBy>
  <cp:revision>24</cp:revision>
  <dcterms:created xsi:type="dcterms:W3CDTF">2018-09-06T08:30:40Z</dcterms:created>
  <dcterms:modified xsi:type="dcterms:W3CDTF">2019-10-02T10:45:51Z</dcterms:modified>
</cp:coreProperties>
</file>